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8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colors6.xml" ContentType="application/vnd.openxmlformats-officedocument.drawingml.diagramColors+xml"/>
  <Override PartName="/ppt/diagrams/drawing5.xml" ContentType="application/vnd.ms-office.drawingml.diagramDrawing+xml"/>
  <Override PartName="/ppt/diagrams/quickStyle5.xml" ContentType="application/vnd.openxmlformats-officedocument.drawingml.diagramStyle+xml"/>
  <Override PartName="/ppt/diagrams/layout6.xml" ContentType="application/vnd.openxmlformats-officedocument.drawingml.diagramLayout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drawing6.xml" ContentType="application/vnd.ms-office.drawingml.diagramDrawing+xml"/>
  <Override PartName="/ppt/diagrams/colors5.xml" ContentType="application/vnd.openxmlformats-officedocument.drawingml.diagramColors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5.xml" ContentType="application/vnd.openxmlformats-officedocument.drawingml.diagramLayout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drawing8.xml" ContentType="application/vnd.ms-office.drawingml.diagramDrawing+xml"/>
  <Override PartName="/ppt/diagrams/colors2.xml" ContentType="application/vnd.openxmlformats-officedocument.drawingml.diagramColors+xml"/>
  <Override PartName="/ppt/theme/theme1.xml" ContentType="application/vnd.openxmlformats-officedocument.them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75" r:id="rId15"/>
    <p:sldId id="269" r:id="rId16"/>
    <p:sldId id="273" r:id="rId17"/>
    <p:sldId id="271" r:id="rId18"/>
  </p:sldIdLst>
  <p:sldSz cx="12192000" cy="6858000"/>
  <p:notesSz cx="6888163" cy="10020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s://rodrigobrito.bmd.br/gestao-e-lideranca/a-linha-tenue-da-consultoria.html" TargetMode="External"/><Relationship Id="rId1" Type="http://schemas.openxmlformats.org/officeDocument/2006/relationships/image" Target="../media/image3.jp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hyperlink" Target="https://rodrigobrito.bmd.br/gestao-e-lideranca/a-linha-tenue-da-consultoria.html" TargetMode="External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27748E-986E-48F6-84C5-6FBE335B74D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D75202-66A4-4A80-99A8-C14177B50289}">
      <dgm:prSet phldrT="[Text]"/>
      <dgm:spPr/>
      <dgm:t>
        <a:bodyPr/>
        <a:lstStyle/>
        <a:p>
          <a:r>
            <a:rPr lang="de-DE" dirty="0"/>
            <a:t>Das „eucharistische Opfer“ ist daher „Quelle und Höhepunkt des ganzen christlichen Lebens“ …</a:t>
          </a:r>
        </a:p>
      </dgm:t>
    </dgm:pt>
    <dgm:pt modelId="{FF8A79E3-2EE3-46D1-95C8-773E0B42931C}" type="parTrans" cxnId="{AAC8F45C-C54D-4286-B2D6-072EDE07EFD2}">
      <dgm:prSet/>
      <dgm:spPr/>
      <dgm:t>
        <a:bodyPr/>
        <a:lstStyle/>
        <a:p>
          <a:endParaRPr lang="de-DE"/>
        </a:p>
      </dgm:t>
    </dgm:pt>
    <dgm:pt modelId="{90B982E5-7767-49F8-AFD4-C3987129C5A2}" type="sibTrans" cxnId="{AAC8F45C-C54D-4286-B2D6-072EDE07EFD2}">
      <dgm:prSet/>
      <dgm:spPr/>
      <dgm:t>
        <a:bodyPr/>
        <a:lstStyle/>
        <a:p>
          <a:endParaRPr lang="de-DE"/>
        </a:p>
      </dgm:t>
    </dgm:pt>
    <dgm:pt modelId="{03AF47C3-24CA-4238-950D-A0C41568CC99}">
      <dgm:prSet phldrT="[Text]"/>
      <dgm:spPr/>
      <dgm:t>
        <a:bodyPr/>
        <a:lstStyle/>
        <a:p>
          <a:r>
            <a:rPr lang="de-DE" dirty="0"/>
            <a:t>Leere Hände ausstrecken</a:t>
          </a:r>
          <a:br>
            <a:rPr lang="de-DE" dirty="0"/>
          </a:br>
          <a:r>
            <a:rPr lang="de-DE" dirty="0"/>
            <a:t>und sie füllen lassen.</a:t>
          </a:r>
        </a:p>
      </dgm:t>
    </dgm:pt>
    <dgm:pt modelId="{674478F8-AE37-4B1E-B5E2-19F361808AC1}" type="parTrans" cxnId="{BFCC5136-C1B8-4C19-BFC3-29C2B2086663}">
      <dgm:prSet/>
      <dgm:spPr/>
      <dgm:t>
        <a:bodyPr/>
        <a:lstStyle/>
        <a:p>
          <a:endParaRPr lang="de-DE"/>
        </a:p>
      </dgm:t>
    </dgm:pt>
    <dgm:pt modelId="{5ACB9546-01A5-4C3B-AE91-E5D5FF47774D}" type="sibTrans" cxnId="{BFCC5136-C1B8-4C19-BFC3-29C2B2086663}">
      <dgm:prSet/>
      <dgm:spPr/>
      <dgm:t>
        <a:bodyPr/>
        <a:lstStyle/>
        <a:p>
          <a:endParaRPr lang="de-DE"/>
        </a:p>
      </dgm:t>
    </dgm:pt>
    <dgm:pt modelId="{212570F4-0CEE-475C-888D-5A13E7A43FAA}">
      <dgm:prSet/>
      <dgm:spPr/>
      <dgm:t>
        <a:bodyPr/>
        <a:lstStyle/>
        <a:p>
          <a:r>
            <a:rPr lang="de-DE" dirty="0"/>
            <a:t>„Der Leib Christi: Nicht Belohnung für die Gerechten, sondern Stärkung für die Schwachen.“</a:t>
          </a:r>
        </a:p>
      </dgm:t>
    </dgm:pt>
    <dgm:pt modelId="{CBDC984B-3AA0-48CD-A180-E1DA733B9B8F}" type="parTrans" cxnId="{0E5B1674-A673-47A6-B8C7-D95CCD34D7FD}">
      <dgm:prSet/>
      <dgm:spPr/>
      <dgm:t>
        <a:bodyPr/>
        <a:lstStyle/>
        <a:p>
          <a:endParaRPr lang="de-DE"/>
        </a:p>
      </dgm:t>
    </dgm:pt>
    <dgm:pt modelId="{981CA73E-1BD3-4B0C-BABB-DFDFF282D74E}" type="sibTrans" cxnId="{0E5B1674-A673-47A6-B8C7-D95CCD34D7FD}">
      <dgm:prSet/>
      <dgm:spPr/>
      <dgm:t>
        <a:bodyPr/>
        <a:lstStyle/>
        <a:p>
          <a:endParaRPr lang="de-DE"/>
        </a:p>
      </dgm:t>
    </dgm:pt>
    <dgm:pt modelId="{A8EDFB77-F58E-439C-AB5B-70A9B04DEAFF}">
      <dgm:prSet phldrT="[Text]"/>
      <dgm:spPr/>
      <dgm:t>
        <a:bodyPr/>
        <a:lstStyle/>
        <a:p>
          <a:r>
            <a:rPr lang="de-DE" dirty="0"/>
            <a:t>… In der Eucharistie entdeckt die Kirche den „vollkommenen Ausdruck seiner (Christi) unendlichen Liebe“.</a:t>
          </a:r>
        </a:p>
      </dgm:t>
    </dgm:pt>
    <dgm:pt modelId="{81E6FC77-5331-4E8A-9262-D6FD40828546}" type="parTrans" cxnId="{BBE5F67B-E14B-4D58-9709-D7506DE6604D}">
      <dgm:prSet/>
      <dgm:spPr/>
      <dgm:t>
        <a:bodyPr/>
        <a:lstStyle/>
        <a:p>
          <a:endParaRPr lang="de-DE"/>
        </a:p>
      </dgm:t>
    </dgm:pt>
    <dgm:pt modelId="{3095BA23-1903-4D60-BC37-CEC2EA78E58D}" type="sibTrans" cxnId="{BBE5F67B-E14B-4D58-9709-D7506DE6604D}">
      <dgm:prSet/>
      <dgm:spPr/>
      <dgm:t>
        <a:bodyPr/>
        <a:lstStyle/>
        <a:p>
          <a:endParaRPr lang="de-DE"/>
        </a:p>
      </dgm:t>
    </dgm:pt>
    <dgm:pt modelId="{3237D5DF-E70C-43C5-8230-E3D75D7D6BC6}" type="pres">
      <dgm:prSet presAssocID="{9D27748E-986E-48F6-84C5-6FBE335B74D6}" presName="diagram" presStyleCnt="0">
        <dgm:presLayoutVars>
          <dgm:dir/>
          <dgm:resizeHandles val="exact"/>
        </dgm:presLayoutVars>
      </dgm:prSet>
      <dgm:spPr/>
    </dgm:pt>
    <dgm:pt modelId="{91497EF3-A0CD-489A-B058-B66CEA951B41}" type="pres">
      <dgm:prSet presAssocID="{CBD75202-66A4-4A80-99A8-C14177B50289}" presName="node" presStyleLbl="node1" presStyleIdx="0" presStyleCnt="4" custLinFactNeighborX="-52296" custLinFactNeighborY="-148">
        <dgm:presLayoutVars>
          <dgm:bulletEnabled val="1"/>
        </dgm:presLayoutVars>
      </dgm:prSet>
      <dgm:spPr/>
    </dgm:pt>
    <dgm:pt modelId="{311F1F34-F71E-4836-AF7F-0F310A509E2F}" type="pres">
      <dgm:prSet presAssocID="{90B982E5-7767-49F8-AFD4-C3987129C5A2}" presName="sibTrans" presStyleCnt="0"/>
      <dgm:spPr/>
    </dgm:pt>
    <dgm:pt modelId="{F1683F53-EE12-431F-BDE6-2578F42EC519}" type="pres">
      <dgm:prSet presAssocID="{A8EDFB77-F58E-439C-AB5B-70A9B04DEAFF}" presName="node" presStyleLbl="node1" presStyleIdx="1" presStyleCnt="4" custLinFactNeighborX="52296" custLinFactNeighborY="-148">
        <dgm:presLayoutVars>
          <dgm:bulletEnabled val="1"/>
        </dgm:presLayoutVars>
      </dgm:prSet>
      <dgm:spPr/>
    </dgm:pt>
    <dgm:pt modelId="{29375E9C-C626-42E3-AA2B-4B3A679B1406}" type="pres">
      <dgm:prSet presAssocID="{3095BA23-1903-4D60-BC37-CEC2EA78E58D}" presName="sibTrans" presStyleCnt="0"/>
      <dgm:spPr/>
    </dgm:pt>
    <dgm:pt modelId="{633CF84D-F312-4E06-84AA-14353435BFE6}" type="pres">
      <dgm:prSet presAssocID="{212570F4-0CEE-475C-888D-5A13E7A43FAA}" presName="node" presStyleLbl="node1" presStyleIdx="2" presStyleCnt="4" custLinFactX="62296" custLinFactNeighborX="100000" custLinFactNeighborY="148">
        <dgm:presLayoutVars>
          <dgm:bulletEnabled val="1"/>
        </dgm:presLayoutVars>
      </dgm:prSet>
      <dgm:spPr/>
    </dgm:pt>
    <dgm:pt modelId="{68A559F9-2EFD-4709-B9CD-F964F41D9DC2}" type="pres">
      <dgm:prSet presAssocID="{981CA73E-1BD3-4B0C-BABB-DFDFF282D74E}" presName="sibTrans" presStyleCnt="0"/>
      <dgm:spPr/>
    </dgm:pt>
    <dgm:pt modelId="{A2AC6BA6-5E69-401A-A47C-5EEFF9411C54}" type="pres">
      <dgm:prSet presAssocID="{03AF47C3-24CA-4238-950D-A0C41568CC99}" presName="node" presStyleLbl="node1" presStyleIdx="3" presStyleCnt="4" custLinFactX="-62296" custLinFactNeighborX="-100000" custLinFactNeighborY="148">
        <dgm:presLayoutVars>
          <dgm:bulletEnabled val="1"/>
        </dgm:presLayoutVars>
      </dgm:prSet>
      <dgm:spPr/>
    </dgm:pt>
  </dgm:ptLst>
  <dgm:cxnLst>
    <dgm:cxn modelId="{2A39F20F-288C-48D7-9593-F1CC97B74077}" type="presOf" srcId="{03AF47C3-24CA-4238-950D-A0C41568CC99}" destId="{A2AC6BA6-5E69-401A-A47C-5EEFF9411C54}" srcOrd="0" destOrd="0" presId="urn:microsoft.com/office/officeart/2005/8/layout/default"/>
    <dgm:cxn modelId="{F7293A23-AFBC-49E2-A8D1-A6C989FB7B55}" type="presOf" srcId="{CBD75202-66A4-4A80-99A8-C14177B50289}" destId="{91497EF3-A0CD-489A-B058-B66CEA951B41}" srcOrd="0" destOrd="0" presId="urn:microsoft.com/office/officeart/2005/8/layout/default"/>
    <dgm:cxn modelId="{BFCC5136-C1B8-4C19-BFC3-29C2B2086663}" srcId="{9D27748E-986E-48F6-84C5-6FBE335B74D6}" destId="{03AF47C3-24CA-4238-950D-A0C41568CC99}" srcOrd="3" destOrd="0" parTransId="{674478F8-AE37-4B1E-B5E2-19F361808AC1}" sibTransId="{5ACB9546-01A5-4C3B-AE91-E5D5FF47774D}"/>
    <dgm:cxn modelId="{AAC8F45C-C54D-4286-B2D6-072EDE07EFD2}" srcId="{9D27748E-986E-48F6-84C5-6FBE335B74D6}" destId="{CBD75202-66A4-4A80-99A8-C14177B50289}" srcOrd="0" destOrd="0" parTransId="{FF8A79E3-2EE3-46D1-95C8-773E0B42931C}" sibTransId="{90B982E5-7767-49F8-AFD4-C3987129C5A2}"/>
    <dgm:cxn modelId="{88C28A66-4422-4A01-9819-1BCDCD59C722}" type="presOf" srcId="{A8EDFB77-F58E-439C-AB5B-70A9B04DEAFF}" destId="{F1683F53-EE12-431F-BDE6-2578F42EC519}" srcOrd="0" destOrd="0" presId="urn:microsoft.com/office/officeart/2005/8/layout/default"/>
    <dgm:cxn modelId="{6274564B-02DF-4F1B-B29E-CF85694DB548}" type="presOf" srcId="{9D27748E-986E-48F6-84C5-6FBE335B74D6}" destId="{3237D5DF-E70C-43C5-8230-E3D75D7D6BC6}" srcOrd="0" destOrd="0" presId="urn:microsoft.com/office/officeart/2005/8/layout/default"/>
    <dgm:cxn modelId="{0E5B1674-A673-47A6-B8C7-D95CCD34D7FD}" srcId="{9D27748E-986E-48F6-84C5-6FBE335B74D6}" destId="{212570F4-0CEE-475C-888D-5A13E7A43FAA}" srcOrd="2" destOrd="0" parTransId="{CBDC984B-3AA0-48CD-A180-E1DA733B9B8F}" sibTransId="{981CA73E-1BD3-4B0C-BABB-DFDFF282D74E}"/>
    <dgm:cxn modelId="{BBE5F67B-E14B-4D58-9709-D7506DE6604D}" srcId="{9D27748E-986E-48F6-84C5-6FBE335B74D6}" destId="{A8EDFB77-F58E-439C-AB5B-70A9B04DEAFF}" srcOrd="1" destOrd="0" parTransId="{81E6FC77-5331-4E8A-9262-D6FD40828546}" sibTransId="{3095BA23-1903-4D60-BC37-CEC2EA78E58D}"/>
    <dgm:cxn modelId="{6AED038F-3C21-4F72-B548-4C02B9E4BE4D}" type="presOf" srcId="{212570F4-0CEE-475C-888D-5A13E7A43FAA}" destId="{633CF84D-F312-4E06-84AA-14353435BFE6}" srcOrd="0" destOrd="0" presId="urn:microsoft.com/office/officeart/2005/8/layout/default"/>
    <dgm:cxn modelId="{90CBF438-3C89-4C2C-9986-E43809AFD1D7}" type="presParOf" srcId="{3237D5DF-E70C-43C5-8230-E3D75D7D6BC6}" destId="{91497EF3-A0CD-489A-B058-B66CEA951B41}" srcOrd="0" destOrd="0" presId="urn:microsoft.com/office/officeart/2005/8/layout/default"/>
    <dgm:cxn modelId="{EEB8337F-B121-4AA5-ABB8-F015F579832B}" type="presParOf" srcId="{3237D5DF-E70C-43C5-8230-E3D75D7D6BC6}" destId="{311F1F34-F71E-4836-AF7F-0F310A509E2F}" srcOrd="1" destOrd="0" presId="urn:microsoft.com/office/officeart/2005/8/layout/default"/>
    <dgm:cxn modelId="{DBC73752-7D02-4D15-B42B-E0491FB78850}" type="presParOf" srcId="{3237D5DF-E70C-43C5-8230-E3D75D7D6BC6}" destId="{F1683F53-EE12-431F-BDE6-2578F42EC519}" srcOrd="2" destOrd="0" presId="urn:microsoft.com/office/officeart/2005/8/layout/default"/>
    <dgm:cxn modelId="{94BC53D7-8AA2-4F31-91EA-6E35F68DE64F}" type="presParOf" srcId="{3237D5DF-E70C-43C5-8230-E3D75D7D6BC6}" destId="{29375E9C-C626-42E3-AA2B-4B3A679B1406}" srcOrd="3" destOrd="0" presId="urn:microsoft.com/office/officeart/2005/8/layout/default"/>
    <dgm:cxn modelId="{07649FC0-1045-4BAB-8831-44C10A47CD85}" type="presParOf" srcId="{3237D5DF-E70C-43C5-8230-E3D75D7D6BC6}" destId="{633CF84D-F312-4E06-84AA-14353435BFE6}" srcOrd="4" destOrd="0" presId="urn:microsoft.com/office/officeart/2005/8/layout/default"/>
    <dgm:cxn modelId="{30BB201F-CE06-4A8D-AFE9-B53046AEAF07}" type="presParOf" srcId="{3237D5DF-E70C-43C5-8230-E3D75D7D6BC6}" destId="{68A559F9-2EFD-4709-B9CD-F964F41D9DC2}" srcOrd="5" destOrd="0" presId="urn:microsoft.com/office/officeart/2005/8/layout/default"/>
    <dgm:cxn modelId="{70E3B431-FC36-45A1-AD71-DF7CE7CA9ED1}" type="presParOf" srcId="{3237D5DF-E70C-43C5-8230-E3D75D7D6BC6}" destId="{A2AC6BA6-5E69-401A-A47C-5EEFF9411C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66F98B-223A-436A-BBF9-B4D7197A6EB3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7E1B41A-ED3D-46D3-AE54-CAC7BA8B61C9}">
      <dgm:prSet phldrT="[Text]"/>
      <dgm:spPr/>
      <dgm:t>
        <a:bodyPr/>
        <a:lstStyle/>
        <a:p>
          <a:endParaRPr lang="de-DE" dirty="0"/>
        </a:p>
        <a:p>
          <a:endParaRPr lang="de-DE" dirty="0"/>
        </a:p>
        <a:p>
          <a:r>
            <a:rPr lang="de-DE" dirty="0"/>
            <a:t>3 Werktags-messen:</a:t>
          </a:r>
          <a:br>
            <a:rPr lang="de-DE" dirty="0"/>
          </a:br>
          <a:r>
            <a:rPr lang="de-DE" dirty="0"/>
            <a:t>2 – 10 Mitfeiernde.</a:t>
          </a:r>
        </a:p>
      </dgm:t>
    </dgm:pt>
    <dgm:pt modelId="{9D1E2DB2-D7EA-4DA0-B8E7-27D3B3C76ECB}" type="parTrans" cxnId="{632B4960-8F33-4011-B5F1-5040DD21E33D}">
      <dgm:prSet/>
      <dgm:spPr/>
      <dgm:t>
        <a:bodyPr/>
        <a:lstStyle/>
        <a:p>
          <a:endParaRPr lang="de-DE"/>
        </a:p>
      </dgm:t>
    </dgm:pt>
    <dgm:pt modelId="{C2ECA9DF-EEDB-48B5-8E41-8D24F452337E}" type="sibTrans" cxnId="{632B4960-8F33-4011-B5F1-5040DD21E33D}">
      <dgm:prSet/>
      <dgm:spPr/>
      <dgm:t>
        <a:bodyPr/>
        <a:lstStyle/>
        <a:p>
          <a:endParaRPr lang="de-DE"/>
        </a:p>
      </dgm:t>
    </dgm:pt>
    <dgm:pt modelId="{E3580E1B-58E1-4B96-A42F-A7B9813182E6}">
      <dgm:prSet phldrT="[Text]"/>
      <dgm:spPr/>
      <dgm:t>
        <a:bodyPr/>
        <a:lstStyle/>
        <a:p>
          <a:r>
            <a:rPr lang="de-DE" dirty="0"/>
            <a:t>4 Sonntags-gottesdienste inkl. Vorabend-messe, Wort-Gottes-Feier mit Kommunion-austeilung:</a:t>
          </a:r>
          <a:br>
            <a:rPr lang="de-DE" dirty="0"/>
          </a:br>
          <a:r>
            <a:rPr lang="de-DE" dirty="0"/>
            <a:t>B</a:t>
          </a:r>
          <a:r>
            <a:rPr lang="de-DE" b="0" dirty="0">
              <a:solidFill>
                <a:schemeClr val="bg1"/>
              </a:solidFill>
            </a:rPr>
            <a:t>is zu </a:t>
          </a:r>
          <a:r>
            <a:rPr lang="de-DE" b="1" dirty="0">
              <a:solidFill>
                <a:schemeClr val="bg1"/>
              </a:solidFill>
            </a:rPr>
            <a:t>160 </a:t>
          </a:r>
          <a:r>
            <a:rPr lang="de-DE" b="0" dirty="0">
              <a:solidFill>
                <a:schemeClr val="bg1"/>
              </a:solidFill>
            </a:rPr>
            <a:t>Mitfeiernde.</a:t>
          </a:r>
        </a:p>
      </dgm:t>
    </dgm:pt>
    <dgm:pt modelId="{2F25E8F4-E085-49A4-8D04-D4509B8C9373}" type="parTrans" cxnId="{085C9D3D-E11F-472D-B9EF-0A4A71D8774C}">
      <dgm:prSet/>
      <dgm:spPr/>
      <dgm:t>
        <a:bodyPr/>
        <a:lstStyle/>
        <a:p>
          <a:endParaRPr lang="de-DE"/>
        </a:p>
      </dgm:t>
    </dgm:pt>
    <dgm:pt modelId="{B40B8D5F-2E07-495C-972F-69BA02509016}" type="sibTrans" cxnId="{085C9D3D-E11F-472D-B9EF-0A4A71D8774C}">
      <dgm:prSet/>
      <dgm:spPr/>
      <dgm:t>
        <a:bodyPr/>
        <a:lstStyle/>
        <a:p>
          <a:endParaRPr lang="de-DE"/>
        </a:p>
      </dgm:t>
    </dgm:pt>
    <dgm:pt modelId="{6E45C8CF-6263-4C35-AE32-A75BAF574DD2}">
      <dgm:prSet phldrT="[Text]"/>
      <dgm:spPr/>
      <dgm:t>
        <a:bodyPr/>
        <a:lstStyle/>
        <a:p>
          <a:endParaRPr lang="de-DE" dirty="0"/>
        </a:p>
        <a:p>
          <a:endParaRPr lang="de-DE" dirty="0"/>
        </a:p>
        <a:p>
          <a:r>
            <a:rPr lang="de-DE" dirty="0"/>
            <a:t>Monatliche Messfeiern</a:t>
          </a:r>
          <a:br>
            <a:rPr lang="de-DE" dirty="0"/>
          </a:br>
          <a:r>
            <a:rPr lang="de-DE" dirty="0"/>
            <a:t>in 3 Senioren-wohnheimen.</a:t>
          </a:r>
        </a:p>
      </dgm:t>
    </dgm:pt>
    <dgm:pt modelId="{98DEBF58-4BC5-4F49-87A5-43829858B947}" type="sibTrans" cxnId="{78440667-159A-4BDA-8240-E1C89CD9CF81}">
      <dgm:prSet/>
      <dgm:spPr/>
      <dgm:t>
        <a:bodyPr/>
        <a:lstStyle/>
        <a:p>
          <a:endParaRPr lang="de-DE"/>
        </a:p>
      </dgm:t>
    </dgm:pt>
    <dgm:pt modelId="{ECBCB7F9-F96B-4F68-BD7B-600E5756075C}" type="parTrans" cxnId="{78440667-159A-4BDA-8240-E1C89CD9CF81}">
      <dgm:prSet/>
      <dgm:spPr/>
      <dgm:t>
        <a:bodyPr/>
        <a:lstStyle/>
        <a:p>
          <a:endParaRPr lang="de-DE"/>
        </a:p>
      </dgm:t>
    </dgm:pt>
    <dgm:pt modelId="{92B19BCC-6B48-40C7-89C6-85C430E1BF06}">
      <dgm:prSet phldrT="[Text]"/>
      <dgm:spPr/>
      <dgm:t>
        <a:bodyPr/>
        <a:lstStyle/>
        <a:p>
          <a:endParaRPr lang="de-DE" dirty="0"/>
        </a:p>
      </dgm:t>
    </dgm:pt>
    <dgm:pt modelId="{B6BA7296-9A2B-4745-BC69-77D8CE8A1753}" type="parTrans" cxnId="{E39B3901-1A04-4DD1-92F5-25ABD8EE624E}">
      <dgm:prSet/>
      <dgm:spPr/>
      <dgm:t>
        <a:bodyPr/>
        <a:lstStyle/>
        <a:p>
          <a:endParaRPr lang="de-DE"/>
        </a:p>
      </dgm:t>
    </dgm:pt>
    <dgm:pt modelId="{A2EFEE12-4AC3-4360-B889-B6F83B633F59}" type="sibTrans" cxnId="{E39B3901-1A04-4DD1-92F5-25ABD8EE624E}">
      <dgm:prSet/>
      <dgm:spPr/>
      <dgm:t>
        <a:bodyPr/>
        <a:lstStyle/>
        <a:p>
          <a:endParaRPr lang="de-DE"/>
        </a:p>
      </dgm:t>
    </dgm:pt>
    <dgm:pt modelId="{D733B61A-7E29-4EA2-9BBE-39D8F6EE493C}">
      <dgm:prSet phldrT="[Text]"/>
      <dgm:spPr/>
      <dgm:t>
        <a:bodyPr/>
        <a:lstStyle/>
        <a:p>
          <a:endParaRPr lang="de-DE" dirty="0"/>
        </a:p>
      </dgm:t>
    </dgm:pt>
    <dgm:pt modelId="{A01450F2-CF4B-47FB-8E49-BAA58D6930C7}" type="parTrans" cxnId="{A8C09409-ED89-47E7-A0CC-CBA93077049F}">
      <dgm:prSet/>
      <dgm:spPr/>
      <dgm:t>
        <a:bodyPr/>
        <a:lstStyle/>
        <a:p>
          <a:endParaRPr lang="de-DE"/>
        </a:p>
      </dgm:t>
    </dgm:pt>
    <dgm:pt modelId="{F4C35D73-C07F-494F-B488-8C3F3730BAF1}" type="sibTrans" cxnId="{A8C09409-ED89-47E7-A0CC-CBA93077049F}">
      <dgm:prSet/>
      <dgm:spPr/>
      <dgm:t>
        <a:bodyPr/>
        <a:lstStyle/>
        <a:p>
          <a:endParaRPr lang="de-DE"/>
        </a:p>
      </dgm:t>
    </dgm:pt>
    <dgm:pt modelId="{308CAFF2-D0C1-40BB-A6E6-5677C48C0BEA}">
      <dgm:prSet phldrT="[Text]"/>
      <dgm:spPr/>
      <dgm:t>
        <a:bodyPr/>
        <a:lstStyle/>
        <a:p>
          <a:endParaRPr lang="de-DE" dirty="0"/>
        </a:p>
      </dgm:t>
    </dgm:pt>
    <dgm:pt modelId="{6B620E7D-DF29-405A-9983-4E5FD76D5704}" type="parTrans" cxnId="{85918DB3-D1EA-46D5-81B0-4CA202F69930}">
      <dgm:prSet/>
      <dgm:spPr/>
      <dgm:t>
        <a:bodyPr/>
        <a:lstStyle/>
        <a:p>
          <a:endParaRPr lang="de-DE"/>
        </a:p>
      </dgm:t>
    </dgm:pt>
    <dgm:pt modelId="{21C7BE66-9581-41F4-BDFE-47BDB160FCA7}" type="sibTrans" cxnId="{85918DB3-D1EA-46D5-81B0-4CA202F69930}">
      <dgm:prSet/>
      <dgm:spPr/>
      <dgm:t>
        <a:bodyPr/>
        <a:lstStyle/>
        <a:p>
          <a:endParaRPr lang="de-DE"/>
        </a:p>
      </dgm:t>
    </dgm:pt>
    <dgm:pt modelId="{9F606B2A-9127-4089-A8D1-114C0A3EA34B}" type="pres">
      <dgm:prSet presAssocID="{8966F98B-223A-436A-BBF9-B4D7197A6EB3}" presName="Name0" presStyleCnt="0">
        <dgm:presLayoutVars>
          <dgm:dir/>
          <dgm:animLvl val="lvl"/>
          <dgm:resizeHandles val="exact"/>
        </dgm:presLayoutVars>
      </dgm:prSet>
      <dgm:spPr/>
    </dgm:pt>
    <dgm:pt modelId="{8E70ACB5-9E0F-40E6-A349-50BF3F4C283A}" type="pres">
      <dgm:prSet presAssocID="{92B19BCC-6B48-40C7-89C6-85C430E1BF06}" presName="compositeNode" presStyleCnt="0">
        <dgm:presLayoutVars>
          <dgm:bulletEnabled val="1"/>
        </dgm:presLayoutVars>
      </dgm:prSet>
      <dgm:spPr/>
    </dgm:pt>
    <dgm:pt modelId="{62AD50E3-EDC1-4C11-B1E8-ABF2DCD48032}" type="pres">
      <dgm:prSet presAssocID="{92B19BCC-6B48-40C7-89C6-85C430E1BF06}" presName="bgRect" presStyleLbl="node1" presStyleIdx="0" presStyleCnt="3"/>
      <dgm:spPr/>
    </dgm:pt>
    <dgm:pt modelId="{4A40D85B-41CE-4343-BC64-0D6132A4BDD9}" type="pres">
      <dgm:prSet presAssocID="{92B19BCC-6B48-40C7-89C6-85C430E1BF06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C660389B-7C82-47E1-9E60-8D545E08817A}" type="pres">
      <dgm:prSet presAssocID="{92B19BCC-6B48-40C7-89C6-85C430E1BF06}" presName="childNode" presStyleLbl="node1" presStyleIdx="0" presStyleCnt="3">
        <dgm:presLayoutVars>
          <dgm:bulletEnabled val="1"/>
        </dgm:presLayoutVars>
      </dgm:prSet>
      <dgm:spPr/>
    </dgm:pt>
    <dgm:pt modelId="{5D9CAD26-120F-4BF3-8666-FBC1A95D8C27}" type="pres">
      <dgm:prSet presAssocID="{A2EFEE12-4AC3-4360-B889-B6F83B633F59}" presName="hSp" presStyleCnt="0"/>
      <dgm:spPr/>
    </dgm:pt>
    <dgm:pt modelId="{1A9FC9AB-3C02-491E-AB78-484D25C4C12C}" type="pres">
      <dgm:prSet presAssocID="{A2EFEE12-4AC3-4360-B889-B6F83B633F59}" presName="vProcSp" presStyleCnt="0"/>
      <dgm:spPr/>
    </dgm:pt>
    <dgm:pt modelId="{542D2503-14D7-484A-805A-9FD5C67B583D}" type="pres">
      <dgm:prSet presAssocID="{A2EFEE12-4AC3-4360-B889-B6F83B633F59}" presName="vSp1" presStyleCnt="0"/>
      <dgm:spPr/>
    </dgm:pt>
    <dgm:pt modelId="{E8DA6950-3CC1-4D2A-B17E-39E9BAA577E4}" type="pres">
      <dgm:prSet presAssocID="{A2EFEE12-4AC3-4360-B889-B6F83B633F59}" presName="simulatedConn" presStyleLbl="solidFgAcc1" presStyleIdx="0" presStyleCnt="2"/>
      <dgm:spPr/>
    </dgm:pt>
    <dgm:pt modelId="{EE74D0A4-FA59-4155-B824-1D5BCB062D52}" type="pres">
      <dgm:prSet presAssocID="{A2EFEE12-4AC3-4360-B889-B6F83B633F59}" presName="vSp2" presStyleCnt="0"/>
      <dgm:spPr/>
    </dgm:pt>
    <dgm:pt modelId="{CEBBBAEE-0711-46C4-979A-620C0AEEAA9D}" type="pres">
      <dgm:prSet presAssocID="{A2EFEE12-4AC3-4360-B889-B6F83B633F59}" presName="sibTrans" presStyleCnt="0"/>
      <dgm:spPr/>
    </dgm:pt>
    <dgm:pt modelId="{C4E3B808-FDA5-44AE-82EF-74DB91455174}" type="pres">
      <dgm:prSet presAssocID="{D733B61A-7E29-4EA2-9BBE-39D8F6EE493C}" presName="compositeNode" presStyleCnt="0">
        <dgm:presLayoutVars>
          <dgm:bulletEnabled val="1"/>
        </dgm:presLayoutVars>
      </dgm:prSet>
      <dgm:spPr/>
    </dgm:pt>
    <dgm:pt modelId="{3DD8C565-9087-4BD8-8599-0589CE7FCD41}" type="pres">
      <dgm:prSet presAssocID="{D733B61A-7E29-4EA2-9BBE-39D8F6EE493C}" presName="bgRect" presStyleLbl="node1" presStyleIdx="1" presStyleCnt="3"/>
      <dgm:spPr/>
    </dgm:pt>
    <dgm:pt modelId="{431E568B-2530-4206-96D1-69E1841D9169}" type="pres">
      <dgm:prSet presAssocID="{D733B61A-7E29-4EA2-9BBE-39D8F6EE493C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165CD373-48BD-4E60-A61B-0CFD4F89E475}" type="pres">
      <dgm:prSet presAssocID="{D733B61A-7E29-4EA2-9BBE-39D8F6EE493C}" presName="childNode" presStyleLbl="node1" presStyleIdx="1" presStyleCnt="3">
        <dgm:presLayoutVars>
          <dgm:bulletEnabled val="1"/>
        </dgm:presLayoutVars>
      </dgm:prSet>
      <dgm:spPr/>
    </dgm:pt>
    <dgm:pt modelId="{C9575483-200F-44CA-890B-F72511D8A84C}" type="pres">
      <dgm:prSet presAssocID="{F4C35D73-C07F-494F-B488-8C3F3730BAF1}" presName="hSp" presStyleCnt="0"/>
      <dgm:spPr/>
    </dgm:pt>
    <dgm:pt modelId="{15DE7790-8830-419D-945E-AB3EB9C6F99F}" type="pres">
      <dgm:prSet presAssocID="{F4C35D73-C07F-494F-B488-8C3F3730BAF1}" presName="vProcSp" presStyleCnt="0"/>
      <dgm:spPr/>
    </dgm:pt>
    <dgm:pt modelId="{A6F54892-D1F4-4041-9F91-58F163268A72}" type="pres">
      <dgm:prSet presAssocID="{F4C35D73-C07F-494F-B488-8C3F3730BAF1}" presName="vSp1" presStyleCnt="0"/>
      <dgm:spPr/>
    </dgm:pt>
    <dgm:pt modelId="{938D46C6-E69C-4E99-8A64-D05FA003C302}" type="pres">
      <dgm:prSet presAssocID="{F4C35D73-C07F-494F-B488-8C3F3730BAF1}" presName="simulatedConn" presStyleLbl="solidFgAcc1" presStyleIdx="1" presStyleCnt="2"/>
      <dgm:spPr/>
    </dgm:pt>
    <dgm:pt modelId="{6805DEED-84FA-4DC8-AB25-0B27CEB40D75}" type="pres">
      <dgm:prSet presAssocID="{F4C35D73-C07F-494F-B488-8C3F3730BAF1}" presName="vSp2" presStyleCnt="0"/>
      <dgm:spPr/>
    </dgm:pt>
    <dgm:pt modelId="{269B33EF-8C9D-4C75-A6B4-96C91844C6A4}" type="pres">
      <dgm:prSet presAssocID="{F4C35D73-C07F-494F-B488-8C3F3730BAF1}" presName="sibTrans" presStyleCnt="0"/>
      <dgm:spPr/>
    </dgm:pt>
    <dgm:pt modelId="{D1F98FFE-1DB3-4C8C-92C4-E29B42BD8FFA}" type="pres">
      <dgm:prSet presAssocID="{308CAFF2-D0C1-40BB-A6E6-5677C48C0BEA}" presName="compositeNode" presStyleCnt="0">
        <dgm:presLayoutVars>
          <dgm:bulletEnabled val="1"/>
        </dgm:presLayoutVars>
      </dgm:prSet>
      <dgm:spPr/>
    </dgm:pt>
    <dgm:pt modelId="{E590FE10-0DCC-4A51-81AB-5C23096C22E1}" type="pres">
      <dgm:prSet presAssocID="{308CAFF2-D0C1-40BB-A6E6-5677C48C0BEA}" presName="bgRect" presStyleLbl="node1" presStyleIdx="2" presStyleCnt="3"/>
      <dgm:spPr/>
    </dgm:pt>
    <dgm:pt modelId="{8A5004A9-17B3-4DD0-AC40-A6A17247ADD0}" type="pres">
      <dgm:prSet presAssocID="{308CAFF2-D0C1-40BB-A6E6-5677C48C0BE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D736EC8-AF57-40F4-9973-B91E16FB7B04}" type="pres">
      <dgm:prSet presAssocID="{308CAFF2-D0C1-40BB-A6E6-5677C48C0BE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E39B3901-1A04-4DD1-92F5-25ABD8EE624E}" srcId="{8966F98B-223A-436A-BBF9-B4D7197A6EB3}" destId="{92B19BCC-6B48-40C7-89C6-85C430E1BF06}" srcOrd="0" destOrd="0" parTransId="{B6BA7296-9A2B-4745-BC69-77D8CE8A1753}" sibTransId="{A2EFEE12-4AC3-4360-B889-B6F83B633F59}"/>
    <dgm:cxn modelId="{08D0C603-3164-4B82-81B4-E676C7F81C1C}" type="presOf" srcId="{92B19BCC-6B48-40C7-89C6-85C430E1BF06}" destId="{4A40D85B-41CE-4343-BC64-0D6132A4BDD9}" srcOrd="1" destOrd="0" presId="urn:microsoft.com/office/officeart/2005/8/layout/hProcess7"/>
    <dgm:cxn modelId="{A8C09409-ED89-47E7-A0CC-CBA93077049F}" srcId="{8966F98B-223A-436A-BBF9-B4D7197A6EB3}" destId="{D733B61A-7E29-4EA2-9BBE-39D8F6EE493C}" srcOrd="1" destOrd="0" parTransId="{A01450F2-CF4B-47FB-8E49-BAA58D6930C7}" sibTransId="{F4C35D73-C07F-494F-B488-8C3F3730BAF1}"/>
    <dgm:cxn modelId="{BBB62413-849A-4804-B18E-BFBF3A2FCD1C}" type="presOf" srcId="{D733B61A-7E29-4EA2-9BBE-39D8F6EE493C}" destId="{3DD8C565-9087-4BD8-8599-0589CE7FCD41}" srcOrd="0" destOrd="0" presId="urn:microsoft.com/office/officeart/2005/8/layout/hProcess7"/>
    <dgm:cxn modelId="{7934EC30-B553-484B-ABF9-3898CAF19099}" type="presOf" srcId="{92B19BCC-6B48-40C7-89C6-85C430E1BF06}" destId="{62AD50E3-EDC1-4C11-B1E8-ABF2DCD48032}" srcOrd="0" destOrd="0" presId="urn:microsoft.com/office/officeart/2005/8/layout/hProcess7"/>
    <dgm:cxn modelId="{085C9D3D-E11F-472D-B9EF-0A4A71D8774C}" srcId="{308CAFF2-D0C1-40BB-A6E6-5677C48C0BEA}" destId="{E3580E1B-58E1-4B96-A42F-A7B9813182E6}" srcOrd="0" destOrd="0" parTransId="{2F25E8F4-E085-49A4-8D04-D4509B8C9373}" sibTransId="{B40B8D5F-2E07-495C-972F-69BA02509016}"/>
    <dgm:cxn modelId="{30C3675B-6436-4159-A715-ECAF5419A473}" type="presOf" srcId="{37E1B41A-ED3D-46D3-AE54-CAC7BA8B61C9}" destId="{C660389B-7C82-47E1-9E60-8D545E08817A}" srcOrd="0" destOrd="0" presId="urn:microsoft.com/office/officeart/2005/8/layout/hProcess7"/>
    <dgm:cxn modelId="{632B4960-8F33-4011-B5F1-5040DD21E33D}" srcId="{92B19BCC-6B48-40C7-89C6-85C430E1BF06}" destId="{37E1B41A-ED3D-46D3-AE54-CAC7BA8B61C9}" srcOrd="0" destOrd="0" parTransId="{9D1E2DB2-D7EA-4DA0-B8E7-27D3B3C76ECB}" sibTransId="{C2ECA9DF-EEDB-48B5-8E41-8D24F452337E}"/>
    <dgm:cxn modelId="{78440667-159A-4BDA-8240-E1C89CD9CF81}" srcId="{D733B61A-7E29-4EA2-9BBE-39D8F6EE493C}" destId="{6E45C8CF-6263-4C35-AE32-A75BAF574DD2}" srcOrd="0" destOrd="0" parTransId="{ECBCB7F9-F96B-4F68-BD7B-600E5756075C}" sibTransId="{98DEBF58-4BC5-4F49-87A5-43829858B947}"/>
    <dgm:cxn modelId="{0D887A6D-2DE6-4055-8AAE-C308BF08A8E8}" type="presOf" srcId="{6E45C8CF-6263-4C35-AE32-A75BAF574DD2}" destId="{165CD373-48BD-4E60-A61B-0CFD4F89E475}" srcOrd="0" destOrd="0" presId="urn:microsoft.com/office/officeart/2005/8/layout/hProcess7"/>
    <dgm:cxn modelId="{87FE0C50-3931-4EE8-AE25-C04D7E2D9B4B}" type="presOf" srcId="{8966F98B-223A-436A-BBF9-B4D7197A6EB3}" destId="{9F606B2A-9127-4089-A8D1-114C0A3EA34B}" srcOrd="0" destOrd="0" presId="urn:microsoft.com/office/officeart/2005/8/layout/hProcess7"/>
    <dgm:cxn modelId="{56CE187D-3170-440D-9A96-416D5683CB19}" type="presOf" srcId="{E3580E1B-58E1-4B96-A42F-A7B9813182E6}" destId="{FD736EC8-AF57-40F4-9973-B91E16FB7B04}" srcOrd="0" destOrd="0" presId="urn:microsoft.com/office/officeart/2005/8/layout/hProcess7"/>
    <dgm:cxn modelId="{85918DB3-D1EA-46D5-81B0-4CA202F69930}" srcId="{8966F98B-223A-436A-BBF9-B4D7197A6EB3}" destId="{308CAFF2-D0C1-40BB-A6E6-5677C48C0BEA}" srcOrd="2" destOrd="0" parTransId="{6B620E7D-DF29-405A-9983-4E5FD76D5704}" sibTransId="{21C7BE66-9581-41F4-BDFE-47BDB160FCA7}"/>
    <dgm:cxn modelId="{5824B5C5-4DA5-46E6-9F7B-CEA1D5A30F62}" type="presOf" srcId="{D733B61A-7E29-4EA2-9BBE-39D8F6EE493C}" destId="{431E568B-2530-4206-96D1-69E1841D9169}" srcOrd="1" destOrd="0" presId="urn:microsoft.com/office/officeart/2005/8/layout/hProcess7"/>
    <dgm:cxn modelId="{A1BD01F5-BDA9-4BD6-B76A-A5BD945A8B07}" type="presOf" srcId="{308CAFF2-D0C1-40BB-A6E6-5677C48C0BEA}" destId="{E590FE10-0DCC-4A51-81AB-5C23096C22E1}" srcOrd="0" destOrd="0" presId="urn:microsoft.com/office/officeart/2005/8/layout/hProcess7"/>
    <dgm:cxn modelId="{779DD5F5-47EC-40F4-AF4B-6C2979E329D2}" type="presOf" srcId="{308CAFF2-D0C1-40BB-A6E6-5677C48C0BEA}" destId="{8A5004A9-17B3-4DD0-AC40-A6A17247ADD0}" srcOrd="1" destOrd="0" presId="urn:microsoft.com/office/officeart/2005/8/layout/hProcess7"/>
    <dgm:cxn modelId="{E1FC2EC0-5963-4CF6-B4E9-F2E3C682FEB6}" type="presParOf" srcId="{9F606B2A-9127-4089-A8D1-114C0A3EA34B}" destId="{8E70ACB5-9E0F-40E6-A349-50BF3F4C283A}" srcOrd="0" destOrd="0" presId="urn:microsoft.com/office/officeart/2005/8/layout/hProcess7"/>
    <dgm:cxn modelId="{FDE91D55-E4E3-475D-A688-269289A2F115}" type="presParOf" srcId="{8E70ACB5-9E0F-40E6-A349-50BF3F4C283A}" destId="{62AD50E3-EDC1-4C11-B1E8-ABF2DCD48032}" srcOrd="0" destOrd="0" presId="urn:microsoft.com/office/officeart/2005/8/layout/hProcess7"/>
    <dgm:cxn modelId="{C34A9DB5-8973-4A4C-A1CC-7894F6B76F36}" type="presParOf" srcId="{8E70ACB5-9E0F-40E6-A349-50BF3F4C283A}" destId="{4A40D85B-41CE-4343-BC64-0D6132A4BDD9}" srcOrd="1" destOrd="0" presId="urn:microsoft.com/office/officeart/2005/8/layout/hProcess7"/>
    <dgm:cxn modelId="{010BCD3D-E298-40C7-99B9-1F12369E2BAB}" type="presParOf" srcId="{8E70ACB5-9E0F-40E6-A349-50BF3F4C283A}" destId="{C660389B-7C82-47E1-9E60-8D545E08817A}" srcOrd="2" destOrd="0" presId="urn:microsoft.com/office/officeart/2005/8/layout/hProcess7"/>
    <dgm:cxn modelId="{C8589B64-8D05-420F-8459-93029C79F045}" type="presParOf" srcId="{9F606B2A-9127-4089-A8D1-114C0A3EA34B}" destId="{5D9CAD26-120F-4BF3-8666-FBC1A95D8C27}" srcOrd="1" destOrd="0" presId="urn:microsoft.com/office/officeart/2005/8/layout/hProcess7"/>
    <dgm:cxn modelId="{D309DD91-0B82-4F49-9D4F-28CA15D77132}" type="presParOf" srcId="{9F606B2A-9127-4089-A8D1-114C0A3EA34B}" destId="{1A9FC9AB-3C02-491E-AB78-484D25C4C12C}" srcOrd="2" destOrd="0" presId="urn:microsoft.com/office/officeart/2005/8/layout/hProcess7"/>
    <dgm:cxn modelId="{FDCCFF47-F2AC-4FFF-B84F-13551AEC0714}" type="presParOf" srcId="{1A9FC9AB-3C02-491E-AB78-484D25C4C12C}" destId="{542D2503-14D7-484A-805A-9FD5C67B583D}" srcOrd="0" destOrd="0" presId="urn:microsoft.com/office/officeart/2005/8/layout/hProcess7"/>
    <dgm:cxn modelId="{A38942C9-8AAD-44E5-93B7-F22C5E54E212}" type="presParOf" srcId="{1A9FC9AB-3C02-491E-AB78-484D25C4C12C}" destId="{E8DA6950-3CC1-4D2A-B17E-39E9BAA577E4}" srcOrd="1" destOrd="0" presId="urn:microsoft.com/office/officeart/2005/8/layout/hProcess7"/>
    <dgm:cxn modelId="{C650EAC1-D3A2-45F1-9E2C-0FECCE5C380F}" type="presParOf" srcId="{1A9FC9AB-3C02-491E-AB78-484D25C4C12C}" destId="{EE74D0A4-FA59-4155-B824-1D5BCB062D52}" srcOrd="2" destOrd="0" presId="urn:microsoft.com/office/officeart/2005/8/layout/hProcess7"/>
    <dgm:cxn modelId="{1ED58790-8779-4664-9E4F-ECF48BE29A75}" type="presParOf" srcId="{9F606B2A-9127-4089-A8D1-114C0A3EA34B}" destId="{CEBBBAEE-0711-46C4-979A-620C0AEEAA9D}" srcOrd="3" destOrd="0" presId="urn:microsoft.com/office/officeart/2005/8/layout/hProcess7"/>
    <dgm:cxn modelId="{CD68459E-2A26-45F5-83B7-D8AF3F91051C}" type="presParOf" srcId="{9F606B2A-9127-4089-A8D1-114C0A3EA34B}" destId="{C4E3B808-FDA5-44AE-82EF-74DB91455174}" srcOrd="4" destOrd="0" presId="urn:microsoft.com/office/officeart/2005/8/layout/hProcess7"/>
    <dgm:cxn modelId="{1DE26552-4611-4DB7-ACAB-A26008E765F7}" type="presParOf" srcId="{C4E3B808-FDA5-44AE-82EF-74DB91455174}" destId="{3DD8C565-9087-4BD8-8599-0589CE7FCD41}" srcOrd="0" destOrd="0" presId="urn:microsoft.com/office/officeart/2005/8/layout/hProcess7"/>
    <dgm:cxn modelId="{A920640D-6BBE-4744-8C59-EBE6F9D5668A}" type="presParOf" srcId="{C4E3B808-FDA5-44AE-82EF-74DB91455174}" destId="{431E568B-2530-4206-96D1-69E1841D9169}" srcOrd="1" destOrd="0" presId="urn:microsoft.com/office/officeart/2005/8/layout/hProcess7"/>
    <dgm:cxn modelId="{E1F1C20B-34F7-4FF6-A9E6-6F264C35AC67}" type="presParOf" srcId="{C4E3B808-FDA5-44AE-82EF-74DB91455174}" destId="{165CD373-48BD-4E60-A61B-0CFD4F89E475}" srcOrd="2" destOrd="0" presId="urn:microsoft.com/office/officeart/2005/8/layout/hProcess7"/>
    <dgm:cxn modelId="{BF937C46-7029-4E04-8B1B-A1707161A02A}" type="presParOf" srcId="{9F606B2A-9127-4089-A8D1-114C0A3EA34B}" destId="{C9575483-200F-44CA-890B-F72511D8A84C}" srcOrd="5" destOrd="0" presId="urn:microsoft.com/office/officeart/2005/8/layout/hProcess7"/>
    <dgm:cxn modelId="{82032744-47A7-445D-8695-DBDDE08328A5}" type="presParOf" srcId="{9F606B2A-9127-4089-A8D1-114C0A3EA34B}" destId="{15DE7790-8830-419D-945E-AB3EB9C6F99F}" srcOrd="6" destOrd="0" presId="urn:microsoft.com/office/officeart/2005/8/layout/hProcess7"/>
    <dgm:cxn modelId="{2F1118B4-7E38-4496-9707-4CCE728D536B}" type="presParOf" srcId="{15DE7790-8830-419D-945E-AB3EB9C6F99F}" destId="{A6F54892-D1F4-4041-9F91-58F163268A72}" srcOrd="0" destOrd="0" presId="urn:microsoft.com/office/officeart/2005/8/layout/hProcess7"/>
    <dgm:cxn modelId="{10BEFAAA-4026-4268-BA5E-0B226062E512}" type="presParOf" srcId="{15DE7790-8830-419D-945E-AB3EB9C6F99F}" destId="{938D46C6-E69C-4E99-8A64-D05FA003C302}" srcOrd="1" destOrd="0" presId="urn:microsoft.com/office/officeart/2005/8/layout/hProcess7"/>
    <dgm:cxn modelId="{4B146E42-AFF1-431A-94D1-3E08E7AE7B6A}" type="presParOf" srcId="{15DE7790-8830-419D-945E-AB3EB9C6F99F}" destId="{6805DEED-84FA-4DC8-AB25-0B27CEB40D75}" srcOrd="2" destOrd="0" presId="urn:microsoft.com/office/officeart/2005/8/layout/hProcess7"/>
    <dgm:cxn modelId="{DE13CAAD-4D9B-45D5-926D-589EDE0DD520}" type="presParOf" srcId="{9F606B2A-9127-4089-A8D1-114C0A3EA34B}" destId="{269B33EF-8C9D-4C75-A6B4-96C91844C6A4}" srcOrd="7" destOrd="0" presId="urn:microsoft.com/office/officeart/2005/8/layout/hProcess7"/>
    <dgm:cxn modelId="{B3F10F5D-2853-4EE6-A814-1908787A91E0}" type="presParOf" srcId="{9F606B2A-9127-4089-A8D1-114C0A3EA34B}" destId="{D1F98FFE-1DB3-4C8C-92C4-E29B42BD8FFA}" srcOrd="8" destOrd="0" presId="urn:microsoft.com/office/officeart/2005/8/layout/hProcess7"/>
    <dgm:cxn modelId="{F123F46F-C280-4C18-ABC9-B7FD7B847BCE}" type="presParOf" srcId="{D1F98FFE-1DB3-4C8C-92C4-E29B42BD8FFA}" destId="{E590FE10-0DCC-4A51-81AB-5C23096C22E1}" srcOrd="0" destOrd="0" presId="urn:microsoft.com/office/officeart/2005/8/layout/hProcess7"/>
    <dgm:cxn modelId="{7172A159-B325-4193-9944-C74850BDDFB7}" type="presParOf" srcId="{D1F98FFE-1DB3-4C8C-92C4-E29B42BD8FFA}" destId="{8A5004A9-17B3-4DD0-AC40-A6A17247ADD0}" srcOrd="1" destOrd="0" presId="urn:microsoft.com/office/officeart/2005/8/layout/hProcess7"/>
    <dgm:cxn modelId="{074F1537-BDF7-4E14-A68C-255F5E3A22B8}" type="presParOf" srcId="{D1F98FFE-1DB3-4C8C-92C4-E29B42BD8FFA}" destId="{FD736EC8-AF57-40F4-9973-B91E16FB7B0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1A6B1-ACD3-43D8-8332-8CC105619DA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9517C0B-5C8D-409D-81A3-C85685D7BB17}">
      <dgm:prSet phldrT="[Text]"/>
      <dgm:spPr/>
      <dgm:t>
        <a:bodyPr/>
        <a:lstStyle/>
        <a:p>
          <a:pPr algn="ctr"/>
          <a:r>
            <a:rPr lang="de-DE" dirty="0"/>
            <a:t>Sie erleben religiöse Rituale in einer KiTa in kirchlicher Trägerschaft … feiern Schulgottesdienste …</a:t>
          </a:r>
        </a:p>
      </dgm:t>
    </dgm:pt>
    <dgm:pt modelId="{DE3B498F-77C7-4C6A-840C-41108D7711CB}" type="parTrans" cxnId="{31A379EE-B7C4-42FD-9B81-69124CBF555A}">
      <dgm:prSet/>
      <dgm:spPr/>
      <dgm:t>
        <a:bodyPr/>
        <a:lstStyle/>
        <a:p>
          <a:endParaRPr lang="de-DE"/>
        </a:p>
      </dgm:t>
    </dgm:pt>
    <dgm:pt modelId="{E4826B1A-FF12-48A0-BE93-6AC9EA54AE19}" type="sibTrans" cxnId="{31A379EE-B7C4-42FD-9B81-69124CBF555A}">
      <dgm:prSet/>
      <dgm:spPr/>
      <dgm:t>
        <a:bodyPr/>
        <a:lstStyle/>
        <a:p>
          <a:endParaRPr lang="de-DE"/>
        </a:p>
      </dgm:t>
    </dgm:pt>
    <dgm:pt modelId="{9F0AE383-A289-4BAC-9F1C-D7BB0F03105F}">
      <dgm:prSet phldrT="[Text]"/>
      <dgm:spPr/>
      <dgm:t>
        <a:bodyPr/>
        <a:lstStyle/>
        <a:p>
          <a:pPr algn="ctr"/>
          <a:r>
            <a:rPr lang="de-DE" dirty="0"/>
            <a:t>Erleben Kinder aber</a:t>
          </a:r>
          <a:br>
            <a:rPr lang="de-DE" dirty="0"/>
          </a:br>
          <a:r>
            <a:rPr lang="de-DE" dirty="0"/>
            <a:t>auch daheim</a:t>
          </a:r>
          <a:br>
            <a:rPr lang="de-DE" dirty="0"/>
          </a:br>
          <a:r>
            <a:rPr lang="de-DE" dirty="0"/>
            <a:t>religiöse Rituale?</a:t>
          </a:r>
        </a:p>
      </dgm:t>
    </dgm:pt>
    <dgm:pt modelId="{9B3BA395-547A-4D83-B4E9-B00E44901CCF}" type="parTrans" cxnId="{79CA7A5E-1DDE-47C0-B519-CBD444B117DC}">
      <dgm:prSet/>
      <dgm:spPr/>
      <dgm:t>
        <a:bodyPr/>
        <a:lstStyle/>
        <a:p>
          <a:endParaRPr lang="de-DE"/>
        </a:p>
      </dgm:t>
    </dgm:pt>
    <dgm:pt modelId="{BF4CAB20-8DAB-4BC1-95E4-429A37A7EF59}" type="sibTrans" cxnId="{79CA7A5E-1DDE-47C0-B519-CBD444B117DC}">
      <dgm:prSet/>
      <dgm:spPr/>
      <dgm:t>
        <a:bodyPr/>
        <a:lstStyle/>
        <a:p>
          <a:endParaRPr lang="de-DE"/>
        </a:p>
      </dgm:t>
    </dgm:pt>
    <dgm:pt modelId="{C0E18F85-CB5C-41A2-8C87-317810F2ADCC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/>
            <a:t>Die beste Erstkommunionvorbereitung:</a:t>
          </a:r>
          <a:br>
            <a:rPr lang="de-DE" dirty="0"/>
          </a:br>
          <a:r>
            <a:rPr lang="de-DE" b="1" i="0" u="none" dirty="0"/>
            <a:t>Kinder erleben, das im familiären Alltag</a:t>
          </a:r>
          <a:br>
            <a:rPr lang="de-DE" b="1" i="0" u="none" dirty="0"/>
          </a:br>
          <a:r>
            <a:rPr lang="de-DE" b="1" i="0" u="none" dirty="0"/>
            <a:t>für Gott die Tür offensteht.</a:t>
          </a:r>
        </a:p>
      </dgm:t>
    </dgm:pt>
    <dgm:pt modelId="{B10C24F5-F485-4F5A-B8AB-D5011652B5DD}" type="parTrans" cxnId="{AAF80910-0595-4CAD-944C-7C0F85213E5B}">
      <dgm:prSet/>
      <dgm:spPr/>
      <dgm:t>
        <a:bodyPr/>
        <a:lstStyle/>
        <a:p>
          <a:endParaRPr lang="de-DE"/>
        </a:p>
      </dgm:t>
    </dgm:pt>
    <dgm:pt modelId="{685DCAF8-49A9-4EE1-B1B9-85960F32DEB8}" type="sibTrans" cxnId="{AAF80910-0595-4CAD-944C-7C0F85213E5B}">
      <dgm:prSet/>
      <dgm:spPr/>
      <dgm:t>
        <a:bodyPr/>
        <a:lstStyle/>
        <a:p>
          <a:endParaRPr lang="de-DE"/>
        </a:p>
      </dgm:t>
    </dgm:pt>
    <dgm:pt modelId="{06923669-2AB9-4C07-906E-837321A0BD64}" type="pres">
      <dgm:prSet presAssocID="{A451A6B1-ACD3-43D8-8332-8CC105619DA6}" presName="diagram" presStyleCnt="0">
        <dgm:presLayoutVars>
          <dgm:dir/>
          <dgm:resizeHandles val="exact"/>
        </dgm:presLayoutVars>
      </dgm:prSet>
      <dgm:spPr/>
    </dgm:pt>
    <dgm:pt modelId="{D79A15C8-8585-429D-9817-3B982E3CD588}" type="pres">
      <dgm:prSet presAssocID="{29517C0B-5C8D-409D-81A3-C85685D7BB17}" presName="node" presStyleLbl="node1" presStyleIdx="0" presStyleCnt="3" custScaleX="161430" custScaleY="142141" custLinFactNeighborX="-47875" custLinFactNeighborY="-722">
        <dgm:presLayoutVars>
          <dgm:bulletEnabled val="1"/>
        </dgm:presLayoutVars>
      </dgm:prSet>
      <dgm:spPr/>
    </dgm:pt>
    <dgm:pt modelId="{AEF3028A-CDC1-447F-AE57-B0B7D19FD569}" type="pres">
      <dgm:prSet presAssocID="{E4826B1A-FF12-48A0-BE93-6AC9EA54AE19}" presName="sibTrans" presStyleCnt="0"/>
      <dgm:spPr/>
    </dgm:pt>
    <dgm:pt modelId="{775DB9C1-34A0-4C8E-819C-40A67CA65800}" type="pres">
      <dgm:prSet presAssocID="{9F0AE383-A289-4BAC-9F1C-D7BB0F03105F}" presName="node" presStyleLbl="node1" presStyleIdx="1" presStyleCnt="3" custScaleX="160382" custScaleY="136475" custLinFactX="10087" custLinFactNeighborX="100000" custLinFactNeighborY="-72207">
        <dgm:presLayoutVars>
          <dgm:bulletEnabled val="1"/>
        </dgm:presLayoutVars>
      </dgm:prSet>
      <dgm:spPr/>
    </dgm:pt>
    <dgm:pt modelId="{CE9573E4-9D80-45B3-9D05-9979F29BA9F4}" type="pres">
      <dgm:prSet presAssocID="{BF4CAB20-8DAB-4BC1-95E4-429A37A7EF59}" presName="sibTrans" presStyleCnt="0"/>
      <dgm:spPr/>
    </dgm:pt>
    <dgm:pt modelId="{1CBDD258-1512-45C6-87B3-F41AE9001EF6}" type="pres">
      <dgm:prSet presAssocID="{C0E18F85-CB5C-41A2-8C87-317810F2ADCC}" presName="node" presStyleLbl="node1" presStyleIdx="2" presStyleCnt="3" custScaleX="375780" custLinFactX="-55787" custLinFactNeighborX="-100000" custLinFactNeighborY="69686">
        <dgm:presLayoutVars>
          <dgm:bulletEnabled val="1"/>
        </dgm:presLayoutVars>
      </dgm:prSet>
      <dgm:spPr/>
    </dgm:pt>
  </dgm:ptLst>
  <dgm:cxnLst>
    <dgm:cxn modelId="{AAF80910-0595-4CAD-944C-7C0F85213E5B}" srcId="{A451A6B1-ACD3-43D8-8332-8CC105619DA6}" destId="{C0E18F85-CB5C-41A2-8C87-317810F2ADCC}" srcOrd="2" destOrd="0" parTransId="{B10C24F5-F485-4F5A-B8AB-D5011652B5DD}" sibTransId="{685DCAF8-49A9-4EE1-B1B9-85960F32DEB8}"/>
    <dgm:cxn modelId="{79CA7A5E-1DDE-47C0-B519-CBD444B117DC}" srcId="{A451A6B1-ACD3-43D8-8332-8CC105619DA6}" destId="{9F0AE383-A289-4BAC-9F1C-D7BB0F03105F}" srcOrd="1" destOrd="0" parTransId="{9B3BA395-547A-4D83-B4E9-B00E44901CCF}" sibTransId="{BF4CAB20-8DAB-4BC1-95E4-429A37A7EF59}"/>
    <dgm:cxn modelId="{18B6104C-F233-4929-A210-3186E7914B10}" type="presOf" srcId="{9F0AE383-A289-4BAC-9F1C-D7BB0F03105F}" destId="{775DB9C1-34A0-4C8E-819C-40A67CA65800}" srcOrd="0" destOrd="0" presId="urn:microsoft.com/office/officeart/2005/8/layout/default"/>
    <dgm:cxn modelId="{01E823AD-895E-480D-8F33-353B81D4843A}" type="presOf" srcId="{C0E18F85-CB5C-41A2-8C87-317810F2ADCC}" destId="{1CBDD258-1512-45C6-87B3-F41AE9001EF6}" srcOrd="0" destOrd="0" presId="urn:microsoft.com/office/officeart/2005/8/layout/default"/>
    <dgm:cxn modelId="{31A379EE-B7C4-42FD-9B81-69124CBF555A}" srcId="{A451A6B1-ACD3-43D8-8332-8CC105619DA6}" destId="{29517C0B-5C8D-409D-81A3-C85685D7BB17}" srcOrd="0" destOrd="0" parTransId="{DE3B498F-77C7-4C6A-840C-41108D7711CB}" sibTransId="{E4826B1A-FF12-48A0-BE93-6AC9EA54AE19}"/>
    <dgm:cxn modelId="{BB13FFFE-E249-4CA9-8318-0E0319E6B3FC}" type="presOf" srcId="{A451A6B1-ACD3-43D8-8332-8CC105619DA6}" destId="{06923669-2AB9-4C07-906E-837321A0BD64}" srcOrd="0" destOrd="0" presId="urn:microsoft.com/office/officeart/2005/8/layout/default"/>
    <dgm:cxn modelId="{150529FF-2F23-46AA-89D2-FF8C17F1955C}" type="presOf" srcId="{29517C0B-5C8D-409D-81A3-C85685D7BB17}" destId="{D79A15C8-8585-429D-9817-3B982E3CD588}" srcOrd="0" destOrd="0" presId="urn:microsoft.com/office/officeart/2005/8/layout/default"/>
    <dgm:cxn modelId="{EF92BAE0-6D4E-41E0-8BA9-2903D50E93BF}" type="presParOf" srcId="{06923669-2AB9-4C07-906E-837321A0BD64}" destId="{D79A15C8-8585-429D-9817-3B982E3CD588}" srcOrd="0" destOrd="0" presId="urn:microsoft.com/office/officeart/2005/8/layout/default"/>
    <dgm:cxn modelId="{16C1A7FC-3A06-4CD5-87B5-5DB790907281}" type="presParOf" srcId="{06923669-2AB9-4C07-906E-837321A0BD64}" destId="{AEF3028A-CDC1-447F-AE57-B0B7D19FD569}" srcOrd="1" destOrd="0" presId="urn:microsoft.com/office/officeart/2005/8/layout/default"/>
    <dgm:cxn modelId="{329B39D2-B496-427C-9242-9AE41FB3625F}" type="presParOf" srcId="{06923669-2AB9-4C07-906E-837321A0BD64}" destId="{775DB9C1-34A0-4C8E-819C-40A67CA65800}" srcOrd="2" destOrd="0" presId="urn:microsoft.com/office/officeart/2005/8/layout/default"/>
    <dgm:cxn modelId="{FBDC094A-4CE2-4A13-9516-3872A0368429}" type="presParOf" srcId="{06923669-2AB9-4C07-906E-837321A0BD64}" destId="{CE9573E4-9D80-45B3-9D05-9979F29BA9F4}" srcOrd="3" destOrd="0" presId="urn:microsoft.com/office/officeart/2005/8/layout/default"/>
    <dgm:cxn modelId="{7F285940-985B-40B5-8CA5-26D565E02351}" type="presParOf" srcId="{06923669-2AB9-4C07-906E-837321A0BD64}" destId="{1CBDD258-1512-45C6-87B3-F41AE9001EF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7A7F01-1DA9-406B-8E48-790322FADBC2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4D7947-E127-4B40-A0EB-1E5565625FA8}">
      <dgm:prSet phldrT="[Text]" custT="1"/>
      <dgm:spPr/>
      <dgm:t>
        <a:bodyPr/>
        <a:lstStyle/>
        <a:p>
          <a:r>
            <a:rPr lang="de-DE" sz="2800" dirty="0"/>
            <a:t>Jährlich begehen wir die Vorbereitung auf und die Feier der Erstkommunion.</a:t>
          </a:r>
        </a:p>
      </dgm:t>
    </dgm:pt>
    <dgm:pt modelId="{C7365573-DAFA-4940-B307-EF88782309C2}" type="parTrans" cxnId="{EDE3C1EB-4F02-4716-AFFF-E40B9F06EA77}">
      <dgm:prSet/>
      <dgm:spPr/>
      <dgm:t>
        <a:bodyPr/>
        <a:lstStyle/>
        <a:p>
          <a:endParaRPr lang="de-DE"/>
        </a:p>
      </dgm:t>
    </dgm:pt>
    <dgm:pt modelId="{107312A1-DEA2-4161-AB92-AF5DC19DBFF9}" type="sibTrans" cxnId="{EDE3C1EB-4F02-4716-AFFF-E40B9F06EA77}">
      <dgm:prSet/>
      <dgm:spPr/>
      <dgm:t>
        <a:bodyPr/>
        <a:lstStyle/>
        <a:p>
          <a:endParaRPr lang="de-DE"/>
        </a:p>
      </dgm:t>
    </dgm:pt>
    <dgm:pt modelId="{256ED89C-03B8-4065-8259-A20F94F81FAB}">
      <dgm:prSet custT="1"/>
      <dgm:spPr/>
      <dgm:t>
        <a:bodyPr/>
        <a:lstStyle/>
        <a:p>
          <a:r>
            <a:rPr lang="de-DE" sz="2800" dirty="0"/>
            <a:t>Wie bei der Tauffeier öffnet sich eine Tür …</a:t>
          </a:r>
        </a:p>
      </dgm:t>
    </dgm:pt>
    <dgm:pt modelId="{8E5E10FE-10BC-4B09-BAA3-15B4C3A6E7D2}" type="parTrans" cxnId="{0195ACAC-287B-4311-9C77-E6EAF2D45956}">
      <dgm:prSet/>
      <dgm:spPr/>
      <dgm:t>
        <a:bodyPr/>
        <a:lstStyle/>
        <a:p>
          <a:endParaRPr lang="de-DE"/>
        </a:p>
      </dgm:t>
    </dgm:pt>
    <dgm:pt modelId="{5D3F19DB-329A-4766-A149-8C1816D5BFCA}" type="sibTrans" cxnId="{0195ACAC-287B-4311-9C77-E6EAF2D45956}">
      <dgm:prSet/>
      <dgm:spPr/>
      <dgm:t>
        <a:bodyPr/>
        <a:lstStyle/>
        <a:p>
          <a:endParaRPr lang="de-DE"/>
        </a:p>
      </dgm:t>
    </dgm:pt>
    <dgm:pt modelId="{5399C1A0-3908-4A7F-8AA8-F786F75FCD9A}" type="pres">
      <dgm:prSet presAssocID="{CA7A7F01-1DA9-406B-8E48-790322FADBC2}" presName="Name0" presStyleCnt="0">
        <dgm:presLayoutVars>
          <dgm:dir/>
          <dgm:resizeHandles val="exact"/>
        </dgm:presLayoutVars>
      </dgm:prSet>
      <dgm:spPr/>
    </dgm:pt>
    <dgm:pt modelId="{FBED1B9C-0573-449C-929F-9FB82ACBB45F}" type="pres">
      <dgm:prSet presAssocID="{324D7947-E127-4B40-A0EB-1E5565625FA8}" presName="parTxOnly" presStyleLbl="node1" presStyleIdx="0" presStyleCnt="2" custScaleX="43402" custScaleY="83013" custLinFactNeighborX="-71016" custLinFactNeighborY="6448">
        <dgm:presLayoutVars>
          <dgm:bulletEnabled val="1"/>
        </dgm:presLayoutVars>
      </dgm:prSet>
      <dgm:spPr/>
    </dgm:pt>
    <dgm:pt modelId="{03BE1FE0-8E40-434C-9190-625484AF94FF}" type="pres">
      <dgm:prSet presAssocID="{107312A1-DEA2-4161-AB92-AF5DC19DBFF9}" presName="parSpace" presStyleCnt="0"/>
      <dgm:spPr/>
    </dgm:pt>
    <dgm:pt modelId="{869BE937-7ACE-44A4-9A14-AEBBAAB879A2}" type="pres">
      <dgm:prSet presAssocID="{256ED89C-03B8-4065-8259-A20F94F81FAB}" presName="parTxOnly" presStyleLbl="node1" presStyleIdx="1" presStyleCnt="2" custScaleX="60168" custScaleY="22739" custLinFactNeighborX="35858" custLinFactNeighborY="6242">
        <dgm:presLayoutVars>
          <dgm:bulletEnabled val="1"/>
        </dgm:presLayoutVars>
      </dgm:prSet>
      <dgm:spPr/>
    </dgm:pt>
  </dgm:ptLst>
  <dgm:cxnLst>
    <dgm:cxn modelId="{48C96746-542A-4131-A44A-D39AD84B9411}" type="presOf" srcId="{256ED89C-03B8-4065-8259-A20F94F81FAB}" destId="{869BE937-7ACE-44A4-9A14-AEBBAAB879A2}" srcOrd="0" destOrd="0" presId="urn:microsoft.com/office/officeart/2005/8/layout/hChevron3"/>
    <dgm:cxn modelId="{0195ACAC-287B-4311-9C77-E6EAF2D45956}" srcId="{CA7A7F01-1DA9-406B-8E48-790322FADBC2}" destId="{256ED89C-03B8-4065-8259-A20F94F81FAB}" srcOrd="1" destOrd="0" parTransId="{8E5E10FE-10BC-4B09-BAA3-15B4C3A6E7D2}" sibTransId="{5D3F19DB-329A-4766-A149-8C1816D5BFCA}"/>
    <dgm:cxn modelId="{92A6D1CC-F36A-4C50-AE40-D208AB3FA993}" type="presOf" srcId="{324D7947-E127-4B40-A0EB-1E5565625FA8}" destId="{FBED1B9C-0573-449C-929F-9FB82ACBB45F}" srcOrd="0" destOrd="0" presId="urn:microsoft.com/office/officeart/2005/8/layout/hChevron3"/>
    <dgm:cxn modelId="{EDE3C1EB-4F02-4716-AFFF-E40B9F06EA77}" srcId="{CA7A7F01-1DA9-406B-8E48-790322FADBC2}" destId="{324D7947-E127-4B40-A0EB-1E5565625FA8}" srcOrd="0" destOrd="0" parTransId="{C7365573-DAFA-4940-B307-EF88782309C2}" sibTransId="{107312A1-DEA2-4161-AB92-AF5DC19DBFF9}"/>
    <dgm:cxn modelId="{ABC91FFF-B913-4E74-A531-AA512A660CF5}" type="presOf" srcId="{CA7A7F01-1DA9-406B-8E48-790322FADBC2}" destId="{5399C1A0-3908-4A7F-8AA8-F786F75FCD9A}" srcOrd="0" destOrd="0" presId="urn:microsoft.com/office/officeart/2005/8/layout/hChevron3"/>
    <dgm:cxn modelId="{D7DAEC6E-18D8-49AF-948F-493F180943B2}" type="presParOf" srcId="{5399C1A0-3908-4A7F-8AA8-F786F75FCD9A}" destId="{FBED1B9C-0573-449C-929F-9FB82ACBB45F}" srcOrd="0" destOrd="0" presId="urn:microsoft.com/office/officeart/2005/8/layout/hChevron3"/>
    <dgm:cxn modelId="{F24E4FE5-E614-4287-8F45-B57C07A984E4}" type="presParOf" srcId="{5399C1A0-3908-4A7F-8AA8-F786F75FCD9A}" destId="{03BE1FE0-8E40-434C-9190-625484AF94FF}" srcOrd="1" destOrd="0" presId="urn:microsoft.com/office/officeart/2005/8/layout/hChevron3"/>
    <dgm:cxn modelId="{DE7A64B0-65E7-422B-B9C0-E32B24CA4D82}" type="presParOf" srcId="{5399C1A0-3908-4A7F-8AA8-F786F75FCD9A}" destId="{869BE937-7ACE-44A4-9A14-AEBBAAB879A2}" srcOrd="2" destOrd="0" presId="urn:microsoft.com/office/officeart/2005/8/layout/hChevron3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  <a:ext uri="{837473B0-CC2E-450A-ABE3-18F120FF3D39}">
            <a1611:picAttrSrcUrl xmlns:a1611="http://schemas.microsoft.com/office/drawing/2016/11/main" r:id="rId2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6BB82E-D474-401A-8BC4-1B1AFA41493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D3CB5B9-DED7-40EA-AB52-EB0E95F14293}">
      <dgm:prSet phldrT="[Text]"/>
      <dgm:spPr>
        <a:solidFill>
          <a:schemeClr val="bg2">
            <a:lumMod val="25000"/>
          </a:schemeClr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dirty="0"/>
            <a:t>… aber statt</a:t>
          </a:r>
        </a:p>
        <a:p>
          <a:r>
            <a:rPr lang="de-DE" dirty="0"/>
            <a:t>„Fortsetzung folgt“</a:t>
          </a:r>
        </a:p>
        <a:p>
          <a:r>
            <a:rPr lang="de-DE" dirty="0"/>
            <a:t> …</a:t>
          </a:r>
        </a:p>
        <a:p>
          <a:r>
            <a:rPr lang="de-DE" dirty="0"/>
            <a:t>„ENDE“?</a:t>
          </a:r>
        </a:p>
      </dgm:t>
    </dgm:pt>
    <dgm:pt modelId="{462CE52C-ADAA-4E98-8E54-CFB964B8F0B6}" type="parTrans" cxnId="{4F6BF860-E88D-41E5-82AD-45D3E5290F92}">
      <dgm:prSet/>
      <dgm:spPr/>
      <dgm:t>
        <a:bodyPr/>
        <a:lstStyle/>
        <a:p>
          <a:endParaRPr lang="de-DE"/>
        </a:p>
      </dgm:t>
    </dgm:pt>
    <dgm:pt modelId="{222B07F3-D90C-4BB4-AB37-7A9C2DA72906}" type="sibTrans" cxnId="{4F6BF860-E88D-41E5-82AD-45D3E5290F92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de-DE"/>
        </a:p>
      </dgm:t>
    </dgm:pt>
    <dgm:pt modelId="{C9143C1B-6336-4A67-BBE8-3873F60EF434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de-DE" dirty="0"/>
            <a:t>Wie sieht eine Einladung aus, die neugierig weitergehen lässt in den</a:t>
          </a:r>
          <a:br>
            <a:rPr lang="de-DE" dirty="0"/>
          </a:br>
          <a:r>
            <a:rPr lang="de-DE" dirty="0"/>
            <a:t>„Raum, der sich hinter</a:t>
          </a:r>
          <a:br>
            <a:rPr lang="de-DE" dirty="0"/>
          </a:br>
          <a:r>
            <a:rPr lang="de-DE" dirty="0"/>
            <a:t>der Tür öffnet“?</a:t>
          </a:r>
        </a:p>
      </dgm:t>
    </dgm:pt>
    <dgm:pt modelId="{C0D91D5E-AF5E-4BED-A0B6-DC04A2B24B1A}" type="parTrans" cxnId="{7D996998-7AB5-46EE-808C-97EFC6C2B17C}">
      <dgm:prSet/>
      <dgm:spPr/>
      <dgm:t>
        <a:bodyPr/>
        <a:lstStyle/>
        <a:p>
          <a:endParaRPr lang="de-DE"/>
        </a:p>
      </dgm:t>
    </dgm:pt>
    <dgm:pt modelId="{CB432AA0-A87C-45AA-BD91-E678A33C9E6F}" type="sibTrans" cxnId="{7D996998-7AB5-46EE-808C-97EFC6C2B17C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5D28E251-5352-458B-9332-8CAF7BF0A76A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de-DE" sz="1900" dirty="0">
              <a:solidFill>
                <a:schemeClr val="tx1"/>
              </a:solidFill>
            </a:rPr>
            <a:t>Ein </a:t>
          </a:r>
          <a:r>
            <a:rPr lang="de-DE" sz="2000" b="1" dirty="0">
              <a:solidFill>
                <a:schemeClr val="tx1"/>
              </a:solidFill>
            </a:rPr>
            <a:t>Auftrag</a:t>
          </a:r>
          <a:r>
            <a:rPr lang="de-DE" sz="1900" dirty="0">
              <a:solidFill>
                <a:schemeClr val="tx1"/>
              </a:solidFill>
            </a:rPr>
            <a:t> an unsere Kirchengemeinde</a:t>
          </a:r>
          <a:br>
            <a:rPr lang="de-DE" sz="1900" dirty="0">
              <a:solidFill>
                <a:schemeClr val="tx1"/>
              </a:solidFill>
            </a:rPr>
          </a:br>
          <a:r>
            <a:rPr lang="de-DE" sz="1900" dirty="0">
              <a:solidFill>
                <a:schemeClr val="tx1"/>
              </a:solidFill>
            </a:rPr>
            <a:t>St. Amandus!</a:t>
          </a:r>
        </a:p>
      </dgm:t>
    </dgm:pt>
    <dgm:pt modelId="{6B16E7CB-7519-4BA5-AA5C-FE8C71534A6E}" type="parTrans" cxnId="{E70EA7F5-15B3-4846-8772-AAEEB8C6D28A}">
      <dgm:prSet/>
      <dgm:spPr/>
      <dgm:t>
        <a:bodyPr/>
        <a:lstStyle/>
        <a:p>
          <a:endParaRPr lang="de-DE"/>
        </a:p>
      </dgm:t>
    </dgm:pt>
    <dgm:pt modelId="{D28D36AD-DCF7-460E-BABA-778597F37C50}" type="sibTrans" cxnId="{E70EA7F5-15B3-4846-8772-AAEEB8C6D28A}">
      <dgm:prSet/>
      <dgm:spPr/>
      <dgm:t>
        <a:bodyPr/>
        <a:lstStyle/>
        <a:p>
          <a:endParaRPr lang="de-DE"/>
        </a:p>
      </dgm:t>
    </dgm:pt>
    <dgm:pt modelId="{85C2C2EF-58A3-46E5-8847-94E8943A27A4}" type="pres">
      <dgm:prSet presAssocID="{DC6BB82E-D474-401A-8BC4-1B1AFA41493E}" presName="Name0" presStyleCnt="0">
        <dgm:presLayoutVars>
          <dgm:dir/>
          <dgm:resizeHandles val="exact"/>
        </dgm:presLayoutVars>
      </dgm:prSet>
      <dgm:spPr/>
    </dgm:pt>
    <dgm:pt modelId="{D565DADF-F493-4141-9C35-96E8439C3423}" type="pres">
      <dgm:prSet presAssocID="{8D3CB5B9-DED7-40EA-AB52-EB0E95F14293}" presName="node" presStyleLbl="node1" presStyleIdx="0" presStyleCnt="3" custScaleY="82298">
        <dgm:presLayoutVars>
          <dgm:bulletEnabled val="1"/>
        </dgm:presLayoutVars>
      </dgm:prSet>
      <dgm:spPr/>
    </dgm:pt>
    <dgm:pt modelId="{0E7E3997-4059-4B26-8D70-0A0234A46EBD}" type="pres">
      <dgm:prSet presAssocID="{222B07F3-D90C-4BB4-AB37-7A9C2DA72906}" presName="sibTrans" presStyleLbl="sibTrans2D1" presStyleIdx="0" presStyleCnt="2"/>
      <dgm:spPr/>
    </dgm:pt>
    <dgm:pt modelId="{134305A6-1E02-4BFC-8E3F-5335E0B7E6BC}" type="pres">
      <dgm:prSet presAssocID="{222B07F3-D90C-4BB4-AB37-7A9C2DA72906}" presName="connectorText" presStyleLbl="sibTrans2D1" presStyleIdx="0" presStyleCnt="2"/>
      <dgm:spPr/>
    </dgm:pt>
    <dgm:pt modelId="{09DAFCFC-99E5-426D-9E0C-C7629567B9EF}" type="pres">
      <dgm:prSet presAssocID="{C9143C1B-6336-4A67-BBE8-3873F60EF434}" presName="node" presStyleLbl="node1" presStyleIdx="1" presStyleCnt="3" custScaleY="108125">
        <dgm:presLayoutVars>
          <dgm:bulletEnabled val="1"/>
        </dgm:presLayoutVars>
      </dgm:prSet>
      <dgm:spPr/>
    </dgm:pt>
    <dgm:pt modelId="{265D6385-B55B-4F5C-B19E-21C363CD3DA9}" type="pres">
      <dgm:prSet presAssocID="{CB432AA0-A87C-45AA-BD91-E678A33C9E6F}" presName="sibTrans" presStyleLbl="sibTrans2D1" presStyleIdx="1" presStyleCnt="2"/>
      <dgm:spPr/>
    </dgm:pt>
    <dgm:pt modelId="{486C669C-9F08-4B2B-9F5C-EB89B55C1CB5}" type="pres">
      <dgm:prSet presAssocID="{CB432AA0-A87C-45AA-BD91-E678A33C9E6F}" presName="connectorText" presStyleLbl="sibTrans2D1" presStyleIdx="1" presStyleCnt="2"/>
      <dgm:spPr/>
    </dgm:pt>
    <dgm:pt modelId="{3574AC6B-9854-468B-B833-AE87A7E573A7}" type="pres">
      <dgm:prSet presAssocID="{5D28E251-5352-458B-9332-8CAF7BF0A76A}" presName="node" presStyleLbl="node1" presStyleIdx="2" presStyleCnt="3" custScaleY="130258">
        <dgm:presLayoutVars>
          <dgm:bulletEnabled val="1"/>
        </dgm:presLayoutVars>
      </dgm:prSet>
      <dgm:spPr/>
    </dgm:pt>
  </dgm:ptLst>
  <dgm:cxnLst>
    <dgm:cxn modelId="{76F60700-C6A2-4D51-9CC8-820516A00247}" type="presOf" srcId="{222B07F3-D90C-4BB4-AB37-7A9C2DA72906}" destId="{0E7E3997-4059-4B26-8D70-0A0234A46EBD}" srcOrd="0" destOrd="0" presId="urn:microsoft.com/office/officeart/2005/8/layout/process1"/>
    <dgm:cxn modelId="{885FF20F-F098-4DD3-932F-29BBEC16C7CE}" type="presOf" srcId="{222B07F3-D90C-4BB4-AB37-7A9C2DA72906}" destId="{134305A6-1E02-4BFC-8E3F-5335E0B7E6BC}" srcOrd="1" destOrd="0" presId="urn:microsoft.com/office/officeart/2005/8/layout/process1"/>
    <dgm:cxn modelId="{D48A6C37-1ECA-4D8A-9269-8EED5FBAFB63}" type="presOf" srcId="{CB432AA0-A87C-45AA-BD91-E678A33C9E6F}" destId="{265D6385-B55B-4F5C-B19E-21C363CD3DA9}" srcOrd="0" destOrd="0" presId="urn:microsoft.com/office/officeart/2005/8/layout/process1"/>
    <dgm:cxn modelId="{4F6BF860-E88D-41E5-82AD-45D3E5290F92}" srcId="{DC6BB82E-D474-401A-8BC4-1B1AFA41493E}" destId="{8D3CB5B9-DED7-40EA-AB52-EB0E95F14293}" srcOrd="0" destOrd="0" parTransId="{462CE52C-ADAA-4E98-8E54-CFB964B8F0B6}" sibTransId="{222B07F3-D90C-4BB4-AB37-7A9C2DA72906}"/>
    <dgm:cxn modelId="{B5C27972-3B91-4939-B732-F01183C7AA8E}" type="presOf" srcId="{5D28E251-5352-458B-9332-8CAF7BF0A76A}" destId="{3574AC6B-9854-468B-B833-AE87A7E573A7}" srcOrd="0" destOrd="0" presId="urn:microsoft.com/office/officeart/2005/8/layout/process1"/>
    <dgm:cxn modelId="{7D996998-7AB5-46EE-808C-97EFC6C2B17C}" srcId="{DC6BB82E-D474-401A-8BC4-1B1AFA41493E}" destId="{C9143C1B-6336-4A67-BBE8-3873F60EF434}" srcOrd="1" destOrd="0" parTransId="{C0D91D5E-AF5E-4BED-A0B6-DC04A2B24B1A}" sibTransId="{CB432AA0-A87C-45AA-BD91-E678A33C9E6F}"/>
    <dgm:cxn modelId="{88AEDFA8-F1F0-4C8A-B47F-94CF87CDB245}" type="presOf" srcId="{CB432AA0-A87C-45AA-BD91-E678A33C9E6F}" destId="{486C669C-9F08-4B2B-9F5C-EB89B55C1CB5}" srcOrd="1" destOrd="0" presId="urn:microsoft.com/office/officeart/2005/8/layout/process1"/>
    <dgm:cxn modelId="{989DE3B6-E17B-4563-9330-10F22088CDDB}" type="presOf" srcId="{DC6BB82E-D474-401A-8BC4-1B1AFA41493E}" destId="{85C2C2EF-58A3-46E5-8847-94E8943A27A4}" srcOrd="0" destOrd="0" presId="urn:microsoft.com/office/officeart/2005/8/layout/process1"/>
    <dgm:cxn modelId="{65ECCED0-3CFB-4A12-8BB8-E223BA70C0CC}" type="presOf" srcId="{C9143C1B-6336-4A67-BBE8-3873F60EF434}" destId="{09DAFCFC-99E5-426D-9E0C-C7629567B9EF}" srcOrd="0" destOrd="0" presId="urn:microsoft.com/office/officeart/2005/8/layout/process1"/>
    <dgm:cxn modelId="{4CFA46D3-F92C-42B7-9AA2-BFC43BCD52A9}" type="presOf" srcId="{8D3CB5B9-DED7-40EA-AB52-EB0E95F14293}" destId="{D565DADF-F493-4141-9C35-96E8439C3423}" srcOrd="0" destOrd="0" presId="urn:microsoft.com/office/officeart/2005/8/layout/process1"/>
    <dgm:cxn modelId="{E70EA7F5-15B3-4846-8772-AAEEB8C6D28A}" srcId="{DC6BB82E-D474-401A-8BC4-1B1AFA41493E}" destId="{5D28E251-5352-458B-9332-8CAF7BF0A76A}" srcOrd="2" destOrd="0" parTransId="{6B16E7CB-7519-4BA5-AA5C-FE8C71534A6E}" sibTransId="{D28D36AD-DCF7-460E-BABA-778597F37C50}"/>
    <dgm:cxn modelId="{90A422C0-92B0-4655-A72D-A015F7A057AF}" type="presParOf" srcId="{85C2C2EF-58A3-46E5-8847-94E8943A27A4}" destId="{D565DADF-F493-4141-9C35-96E8439C3423}" srcOrd="0" destOrd="0" presId="urn:microsoft.com/office/officeart/2005/8/layout/process1"/>
    <dgm:cxn modelId="{8BF12022-E7BB-48F5-8A74-57F8683088B9}" type="presParOf" srcId="{85C2C2EF-58A3-46E5-8847-94E8943A27A4}" destId="{0E7E3997-4059-4B26-8D70-0A0234A46EBD}" srcOrd="1" destOrd="0" presId="urn:microsoft.com/office/officeart/2005/8/layout/process1"/>
    <dgm:cxn modelId="{59D61DD7-E76C-48EE-BD85-AF6446D0A964}" type="presParOf" srcId="{0E7E3997-4059-4B26-8D70-0A0234A46EBD}" destId="{134305A6-1E02-4BFC-8E3F-5335E0B7E6BC}" srcOrd="0" destOrd="0" presId="urn:microsoft.com/office/officeart/2005/8/layout/process1"/>
    <dgm:cxn modelId="{4ED0363D-74BE-4C18-8EA1-653B368E5891}" type="presParOf" srcId="{85C2C2EF-58A3-46E5-8847-94E8943A27A4}" destId="{09DAFCFC-99E5-426D-9E0C-C7629567B9EF}" srcOrd="2" destOrd="0" presId="urn:microsoft.com/office/officeart/2005/8/layout/process1"/>
    <dgm:cxn modelId="{B898241B-3B0D-43C5-982D-CE8A83490283}" type="presParOf" srcId="{85C2C2EF-58A3-46E5-8847-94E8943A27A4}" destId="{265D6385-B55B-4F5C-B19E-21C363CD3DA9}" srcOrd="3" destOrd="0" presId="urn:microsoft.com/office/officeart/2005/8/layout/process1"/>
    <dgm:cxn modelId="{1D1EE424-1D56-49EC-A0B1-7544FDC62CBD}" type="presParOf" srcId="{265D6385-B55B-4F5C-B19E-21C363CD3DA9}" destId="{486C669C-9F08-4B2B-9F5C-EB89B55C1CB5}" srcOrd="0" destOrd="0" presId="urn:microsoft.com/office/officeart/2005/8/layout/process1"/>
    <dgm:cxn modelId="{10353B71-F837-4859-A24B-27EC9AD4CDCD}" type="presParOf" srcId="{85C2C2EF-58A3-46E5-8847-94E8943A27A4}" destId="{3574AC6B-9854-468B-B833-AE87A7E573A7}" srcOrd="4" destOrd="0" presId="urn:microsoft.com/office/officeart/2005/8/layout/process1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  <a:ext uri="{837473B0-CC2E-450A-ABE3-18F120FF3D39}">
            <a1611:picAttrSrcUrl xmlns:a1611="http://schemas.microsoft.com/office/drawing/2016/11/main" r:id="rId2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41CC76-D17A-4C52-84B2-68CC3533073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B6B10AA-4ED8-4405-BE2C-C5E1CA405A97}">
      <dgm:prSet phldrT="[Text]" custT="1"/>
      <dgm:spPr/>
      <dgm:t>
        <a:bodyPr/>
        <a:lstStyle/>
        <a:p>
          <a:r>
            <a:rPr lang="de-DE" sz="4000" dirty="0"/>
            <a:t>Simpel, banal, aber wichtig: </a:t>
          </a:r>
          <a:r>
            <a:rPr lang="de-DE" sz="4500" b="1" dirty="0"/>
            <a:t>Ressourcen</a:t>
          </a:r>
        </a:p>
      </dgm:t>
    </dgm:pt>
    <dgm:pt modelId="{8218FF1F-0CA6-4124-9DBD-6C837B5233C7}" type="parTrans" cxnId="{1EB936FA-653C-4E3A-A3D7-6DB035D882C0}">
      <dgm:prSet/>
      <dgm:spPr/>
      <dgm:t>
        <a:bodyPr/>
        <a:lstStyle/>
        <a:p>
          <a:endParaRPr lang="de-DE"/>
        </a:p>
      </dgm:t>
    </dgm:pt>
    <dgm:pt modelId="{B78730E5-BD15-44CD-BCFF-FED5FA08B8FF}" type="sibTrans" cxnId="{1EB936FA-653C-4E3A-A3D7-6DB035D882C0}">
      <dgm:prSet/>
      <dgm:spPr/>
      <dgm:t>
        <a:bodyPr/>
        <a:lstStyle/>
        <a:p>
          <a:endParaRPr lang="de-DE"/>
        </a:p>
      </dgm:t>
    </dgm:pt>
    <dgm:pt modelId="{30C94E97-2749-4F03-ADCA-1C417CDFF2C7}">
      <dgm:prSet phldrT="[Text]"/>
      <dgm:spPr/>
      <dgm:t>
        <a:bodyPr/>
        <a:lstStyle/>
        <a:p>
          <a:r>
            <a:rPr lang="de-DE" dirty="0"/>
            <a:t>Unser Seelsorgeteam hat sich in den letzten Jahren verkleinert. Aufgabenbereiche verändern sich.</a:t>
          </a:r>
        </a:p>
      </dgm:t>
    </dgm:pt>
    <dgm:pt modelId="{E6C0EB13-0BEC-4F4C-AE5C-26AF57FD17D8}" type="parTrans" cxnId="{7B1CA4A5-3F06-4C62-AB74-906002D7FA57}">
      <dgm:prSet/>
      <dgm:spPr/>
      <dgm:t>
        <a:bodyPr/>
        <a:lstStyle/>
        <a:p>
          <a:endParaRPr lang="de-DE"/>
        </a:p>
      </dgm:t>
    </dgm:pt>
    <dgm:pt modelId="{D8555365-B16D-4F9E-A8D0-7837F53D4CC5}" type="sibTrans" cxnId="{7B1CA4A5-3F06-4C62-AB74-906002D7FA57}">
      <dgm:prSet/>
      <dgm:spPr/>
      <dgm:t>
        <a:bodyPr/>
        <a:lstStyle/>
        <a:p>
          <a:endParaRPr lang="de-DE"/>
        </a:p>
      </dgm:t>
    </dgm:pt>
    <dgm:pt modelId="{E9844E39-64CB-4356-81DD-703A59078527}">
      <dgm:prSet phldrT="[Text]"/>
      <dgm:spPr/>
      <dgm:t>
        <a:bodyPr/>
        <a:lstStyle/>
        <a:p>
          <a:r>
            <a:rPr lang="de-DE" dirty="0"/>
            <a:t>Frei verfügbare Zeit ist für Familien eine kostbare und knappe Ressource geworden.</a:t>
          </a:r>
        </a:p>
      </dgm:t>
    </dgm:pt>
    <dgm:pt modelId="{4440116B-E1A2-4916-8B72-C4B313898CBF}" type="parTrans" cxnId="{9210B031-B61F-4F25-A283-F9B70A80723A}">
      <dgm:prSet/>
      <dgm:spPr/>
      <dgm:t>
        <a:bodyPr/>
        <a:lstStyle/>
        <a:p>
          <a:endParaRPr lang="de-DE"/>
        </a:p>
      </dgm:t>
    </dgm:pt>
    <dgm:pt modelId="{F2E7BA7F-7797-4973-B2B0-2D19E1A46412}" type="sibTrans" cxnId="{9210B031-B61F-4F25-A283-F9B70A80723A}">
      <dgm:prSet/>
      <dgm:spPr/>
      <dgm:t>
        <a:bodyPr/>
        <a:lstStyle/>
        <a:p>
          <a:endParaRPr lang="de-DE"/>
        </a:p>
      </dgm:t>
    </dgm:pt>
    <dgm:pt modelId="{96CA450C-BD5A-470E-8DA2-5654831A5F3D}">
      <dgm:prSet phldrT="[Text]" custT="1"/>
      <dgm:spPr/>
      <dgm:t>
        <a:bodyPr/>
        <a:lstStyle/>
        <a:p>
          <a:r>
            <a:rPr lang="de-DE" sz="2900" kern="1200" dirty="0"/>
            <a:t>Die Vorbereitung auf ein Fest des Glaubens: </a:t>
          </a:r>
          <a:r>
            <a:rPr lang="de-DE" sz="2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Zusatzbelastung</a:t>
          </a:r>
          <a:r>
            <a:rPr lang="de-DE" sz="2900" kern="1200" dirty="0"/>
            <a:t> </a:t>
          </a:r>
          <a:r>
            <a:rPr lang="de-DE" sz="2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oder</a:t>
          </a:r>
          <a:r>
            <a:rPr lang="de-DE" sz="2900" kern="1200" dirty="0"/>
            <a:t> reizvolles Angebot?</a:t>
          </a:r>
        </a:p>
      </dgm:t>
    </dgm:pt>
    <dgm:pt modelId="{76EA4016-8481-4C8E-8F06-898A9175860B}" type="parTrans" cxnId="{A0D44B9F-758E-4208-92B1-87BE30F9DA74}">
      <dgm:prSet/>
      <dgm:spPr/>
      <dgm:t>
        <a:bodyPr/>
        <a:lstStyle/>
        <a:p>
          <a:endParaRPr lang="de-DE"/>
        </a:p>
      </dgm:t>
    </dgm:pt>
    <dgm:pt modelId="{DCCE2CF1-FB08-4FEA-8B5F-E3FAAFC4F5D1}" type="sibTrans" cxnId="{A0D44B9F-758E-4208-92B1-87BE30F9DA74}">
      <dgm:prSet/>
      <dgm:spPr/>
      <dgm:t>
        <a:bodyPr/>
        <a:lstStyle/>
        <a:p>
          <a:endParaRPr lang="de-DE"/>
        </a:p>
      </dgm:t>
    </dgm:pt>
    <dgm:pt modelId="{C0B8400D-AB4B-4CE8-A32E-E5D2D276D9B6}" type="pres">
      <dgm:prSet presAssocID="{5041CC76-D17A-4C52-84B2-68CC35330734}" presName="composite" presStyleCnt="0">
        <dgm:presLayoutVars>
          <dgm:chMax val="1"/>
          <dgm:dir/>
          <dgm:resizeHandles val="exact"/>
        </dgm:presLayoutVars>
      </dgm:prSet>
      <dgm:spPr/>
    </dgm:pt>
    <dgm:pt modelId="{BF6BCCD2-1216-4982-9D9B-9F69389E93F2}" type="pres">
      <dgm:prSet presAssocID="{DB6B10AA-4ED8-4405-BE2C-C5E1CA405A97}" presName="roof" presStyleLbl="dkBgShp" presStyleIdx="0" presStyleCnt="2"/>
      <dgm:spPr/>
    </dgm:pt>
    <dgm:pt modelId="{0384AC10-C34F-481D-B2A3-B16A6236EEC7}" type="pres">
      <dgm:prSet presAssocID="{DB6B10AA-4ED8-4405-BE2C-C5E1CA405A97}" presName="pillars" presStyleCnt="0"/>
      <dgm:spPr/>
    </dgm:pt>
    <dgm:pt modelId="{4B806F0E-3A76-4D03-A47E-2A1AF242DD2E}" type="pres">
      <dgm:prSet presAssocID="{DB6B10AA-4ED8-4405-BE2C-C5E1CA405A97}" presName="pillar1" presStyleLbl="node1" presStyleIdx="0" presStyleCnt="3">
        <dgm:presLayoutVars>
          <dgm:bulletEnabled val="1"/>
        </dgm:presLayoutVars>
      </dgm:prSet>
      <dgm:spPr/>
    </dgm:pt>
    <dgm:pt modelId="{642F328C-2F93-4FDC-8117-B8988A8645BB}" type="pres">
      <dgm:prSet presAssocID="{E9844E39-64CB-4356-81DD-703A59078527}" presName="pillarX" presStyleLbl="node1" presStyleIdx="1" presStyleCnt="3">
        <dgm:presLayoutVars>
          <dgm:bulletEnabled val="1"/>
        </dgm:presLayoutVars>
      </dgm:prSet>
      <dgm:spPr/>
    </dgm:pt>
    <dgm:pt modelId="{BC6B504C-F9DD-491F-9628-9476BBCACF23}" type="pres">
      <dgm:prSet presAssocID="{96CA450C-BD5A-470E-8DA2-5654831A5F3D}" presName="pillarX" presStyleLbl="node1" presStyleIdx="2" presStyleCnt="3">
        <dgm:presLayoutVars>
          <dgm:bulletEnabled val="1"/>
        </dgm:presLayoutVars>
      </dgm:prSet>
      <dgm:spPr/>
    </dgm:pt>
    <dgm:pt modelId="{B88F4A47-2E39-4622-BF34-BBB0594C587D}" type="pres">
      <dgm:prSet presAssocID="{DB6B10AA-4ED8-4405-BE2C-C5E1CA405A97}" presName="base" presStyleLbl="dkBgShp" presStyleIdx="1" presStyleCnt="2"/>
      <dgm:spPr/>
    </dgm:pt>
  </dgm:ptLst>
  <dgm:cxnLst>
    <dgm:cxn modelId="{E0C02B02-A41A-4A66-8A06-BC297DE7A17C}" type="presOf" srcId="{E9844E39-64CB-4356-81DD-703A59078527}" destId="{642F328C-2F93-4FDC-8117-B8988A8645BB}" srcOrd="0" destOrd="0" presId="urn:microsoft.com/office/officeart/2005/8/layout/hList3"/>
    <dgm:cxn modelId="{4E369718-BD74-41D0-9E9C-65226390BFEF}" type="presOf" srcId="{5041CC76-D17A-4C52-84B2-68CC35330734}" destId="{C0B8400D-AB4B-4CE8-A32E-E5D2D276D9B6}" srcOrd="0" destOrd="0" presId="urn:microsoft.com/office/officeart/2005/8/layout/hList3"/>
    <dgm:cxn modelId="{9210B031-B61F-4F25-A283-F9B70A80723A}" srcId="{DB6B10AA-4ED8-4405-BE2C-C5E1CA405A97}" destId="{E9844E39-64CB-4356-81DD-703A59078527}" srcOrd="1" destOrd="0" parTransId="{4440116B-E1A2-4916-8B72-C4B313898CBF}" sibTransId="{F2E7BA7F-7797-4973-B2B0-2D19E1A46412}"/>
    <dgm:cxn modelId="{4B04956E-32CD-43CB-8606-382F86E061AE}" type="presOf" srcId="{96CA450C-BD5A-470E-8DA2-5654831A5F3D}" destId="{BC6B504C-F9DD-491F-9628-9476BBCACF23}" srcOrd="0" destOrd="0" presId="urn:microsoft.com/office/officeart/2005/8/layout/hList3"/>
    <dgm:cxn modelId="{119AF089-8B53-40B2-970D-7A0E3D5BDF26}" type="presOf" srcId="{DB6B10AA-4ED8-4405-BE2C-C5E1CA405A97}" destId="{BF6BCCD2-1216-4982-9D9B-9F69389E93F2}" srcOrd="0" destOrd="0" presId="urn:microsoft.com/office/officeart/2005/8/layout/hList3"/>
    <dgm:cxn modelId="{A0D44B9F-758E-4208-92B1-87BE30F9DA74}" srcId="{DB6B10AA-4ED8-4405-BE2C-C5E1CA405A97}" destId="{96CA450C-BD5A-470E-8DA2-5654831A5F3D}" srcOrd="2" destOrd="0" parTransId="{76EA4016-8481-4C8E-8F06-898A9175860B}" sibTransId="{DCCE2CF1-FB08-4FEA-8B5F-E3FAAFC4F5D1}"/>
    <dgm:cxn modelId="{7B1CA4A5-3F06-4C62-AB74-906002D7FA57}" srcId="{DB6B10AA-4ED8-4405-BE2C-C5E1CA405A97}" destId="{30C94E97-2749-4F03-ADCA-1C417CDFF2C7}" srcOrd="0" destOrd="0" parTransId="{E6C0EB13-0BEC-4F4C-AE5C-26AF57FD17D8}" sibTransId="{D8555365-B16D-4F9E-A8D0-7837F53D4CC5}"/>
    <dgm:cxn modelId="{15419CEC-F104-4C23-BBCF-D73E7B705C92}" type="presOf" srcId="{30C94E97-2749-4F03-ADCA-1C417CDFF2C7}" destId="{4B806F0E-3A76-4D03-A47E-2A1AF242DD2E}" srcOrd="0" destOrd="0" presId="urn:microsoft.com/office/officeart/2005/8/layout/hList3"/>
    <dgm:cxn modelId="{1EB936FA-653C-4E3A-A3D7-6DB035D882C0}" srcId="{5041CC76-D17A-4C52-84B2-68CC35330734}" destId="{DB6B10AA-4ED8-4405-BE2C-C5E1CA405A97}" srcOrd="0" destOrd="0" parTransId="{8218FF1F-0CA6-4124-9DBD-6C837B5233C7}" sibTransId="{B78730E5-BD15-44CD-BCFF-FED5FA08B8FF}"/>
    <dgm:cxn modelId="{94C19252-D4F6-47C6-8431-EA08C3E00ACC}" type="presParOf" srcId="{C0B8400D-AB4B-4CE8-A32E-E5D2D276D9B6}" destId="{BF6BCCD2-1216-4982-9D9B-9F69389E93F2}" srcOrd="0" destOrd="0" presId="urn:microsoft.com/office/officeart/2005/8/layout/hList3"/>
    <dgm:cxn modelId="{D0516F28-CE22-457B-BC29-F39899426192}" type="presParOf" srcId="{C0B8400D-AB4B-4CE8-A32E-E5D2D276D9B6}" destId="{0384AC10-C34F-481D-B2A3-B16A6236EEC7}" srcOrd="1" destOrd="0" presId="urn:microsoft.com/office/officeart/2005/8/layout/hList3"/>
    <dgm:cxn modelId="{40A4BC48-0B1C-4401-A5CC-76FB73AD7D3D}" type="presParOf" srcId="{0384AC10-C34F-481D-B2A3-B16A6236EEC7}" destId="{4B806F0E-3A76-4D03-A47E-2A1AF242DD2E}" srcOrd="0" destOrd="0" presId="urn:microsoft.com/office/officeart/2005/8/layout/hList3"/>
    <dgm:cxn modelId="{16108104-FDBF-4014-8C5B-BD9321D3C94D}" type="presParOf" srcId="{0384AC10-C34F-481D-B2A3-B16A6236EEC7}" destId="{642F328C-2F93-4FDC-8117-B8988A8645BB}" srcOrd="1" destOrd="0" presId="urn:microsoft.com/office/officeart/2005/8/layout/hList3"/>
    <dgm:cxn modelId="{9317FCEE-0067-4F7A-8BFF-462CE8334582}" type="presParOf" srcId="{0384AC10-C34F-481D-B2A3-B16A6236EEC7}" destId="{BC6B504C-F9DD-491F-9628-9476BBCACF23}" srcOrd="2" destOrd="0" presId="urn:microsoft.com/office/officeart/2005/8/layout/hList3"/>
    <dgm:cxn modelId="{75442CE5-3182-40E0-B849-7D23D5CE0696}" type="presParOf" srcId="{C0B8400D-AB4B-4CE8-A32E-E5D2D276D9B6}" destId="{B88F4A47-2E39-4622-BF34-BBB0594C587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2C1B65-49F0-4BC6-BD2F-8C93C803247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1C036B-DB06-4850-BDF4-42C77E3CAE13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>
              <a:solidFill>
                <a:schemeClr val="tx1"/>
              </a:solidFill>
            </a:rPr>
            <a:t>Die 5 Säulen können</a:t>
          </a:r>
          <a:br>
            <a:rPr lang="de-DE" dirty="0">
              <a:solidFill>
                <a:schemeClr val="tx1"/>
              </a:solidFill>
            </a:rPr>
          </a:br>
          <a:r>
            <a:rPr lang="de-DE" dirty="0">
              <a:solidFill>
                <a:schemeClr val="tx1"/>
              </a:solidFill>
            </a:rPr>
            <a:t>in 1 oder auch in 2 aufeinanderfolgenden Jahren absolviert werden.</a:t>
          </a:r>
        </a:p>
      </dgm:t>
    </dgm:pt>
    <dgm:pt modelId="{65C3CFC6-A4BD-4566-B53E-1A1706B85141}" type="parTrans" cxnId="{95F1089E-1BB5-449A-9634-7A597A1C2CD0}">
      <dgm:prSet/>
      <dgm:spPr/>
      <dgm:t>
        <a:bodyPr/>
        <a:lstStyle/>
        <a:p>
          <a:endParaRPr lang="de-DE"/>
        </a:p>
      </dgm:t>
    </dgm:pt>
    <dgm:pt modelId="{87FB2416-81C7-4F5F-A00B-C195B1FF35BB}" type="sibTrans" cxnId="{95F1089E-1BB5-449A-9634-7A597A1C2CD0}">
      <dgm:prSet/>
      <dgm:spPr/>
      <dgm:t>
        <a:bodyPr/>
        <a:lstStyle/>
        <a:p>
          <a:endParaRPr lang="de-DE"/>
        </a:p>
      </dgm:t>
    </dgm:pt>
    <dgm:pt modelId="{7A4C2A15-8FF3-4856-BD2B-A472FDE86BFB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dirty="0"/>
            <a:t>Eine Familie kann den Weg mit mehreren Kindern (mind. 3. Schuljahr) gehen.</a:t>
          </a:r>
        </a:p>
        <a:p>
          <a:r>
            <a:rPr lang="de-DE" dirty="0"/>
            <a:t>Die Erstkommunion findet nicht zwangsläufig in der 3. Klasse statt.</a:t>
          </a:r>
        </a:p>
      </dgm:t>
    </dgm:pt>
    <dgm:pt modelId="{3AC79060-142D-46F4-A734-C8577A297F6F}" type="parTrans" cxnId="{D488983F-4BB7-467E-849E-C089411A3BBE}">
      <dgm:prSet/>
      <dgm:spPr/>
      <dgm:t>
        <a:bodyPr/>
        <a:lstStyle/>
        <a:p>
          <a:endParaRPr lang="de-DE"/>
        </a:p>
      </dgm:t>
    </dgm:pt>
    <dgm:pt modelId="{AD343DE5-BE93-42CA-B33A-292A2948560A}" type="sibTrans" cxnId="{D488983F-4BB7-467E-849E-C089411A3BBE}">
      <dgm:prSet/>
      <dgm:spPr/>
      <dgm:t>
        <a:bodyPr/>
        <a:lstStyle/>
        <a:p>
          <a:endParaRPr lang="de-DE"/>
        </a:p>
      </dgm:t>
    </dgm:pt>
    <dgm:pt modelId="{F2FCD883-A80D-46C1-BE07-F3313132174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dirty="0"/>
            <a:t>Und:</a:t>
          </a:r>
          <a:br>
            <a:rPr lang="de-DE" dirty="0"/>
          </a:br>
          <a:r>
            <a:rPr lang="de-DE" dirty="0"/>
            <a:t>Am Ende steht ein Fest des Glaubens … </a:t>
          </a:r>
        </a:p>
        <a:p>
          <a:endParaRPr lang="de-DE" dirty="0"/>
        </a:p>
        <a:p>
          <a:r>
            <a:rPr lang="de-DE" dirty="0"/>
            <a:t>Aber welches?</a:t>
          </a:r>
        </a:p>
      </dgm:t>
    </dgm:pt>
    <dgm:pt modelId="{2E5BDD02-01C1-4B31-864A-C6B2FF73E510}" type="parTrans" cxnId="{21A24686-C639-4B37-946B-BA716BFCDADC}">
      <dgm:prSet/>
      <dgm:spPr/>
      <dgm:t>
        <a:bodyPr/>
        <a:lstStyle/>
        <a:p>
          <a:endParaRPr lang="de-DE"/>
        </a:p>
      </dgm:t>
    </dgm:pt>
    <dgm:pt modelId="{68591071-5A59-4054-A865-6DE908FEA0A7}" type="sibTrans" cxnId="{21A24686-C639-4B37-946B-BA716BFCDADC}">
      <dgm:prSet/>
      <dgm:spPr/>
      <dgm:t>
        <a:bodyPr/>
        <a:lstStyle/>
        <a:p>
          <a:endParaRPr lang="de-DE"/>
        </a:p>
      </dgm:t>
    </dgm:pt>
    <dgm:pt modelId="{740F5BEF-ED4C-4E63-A58A-0ED79A5F4C7D}" type="pres">
      <dgm:prSet presAssocID="{3B2C1B65-49F0-4BC6-BD2F-8C93C803247C}" presName="Name0" presStyleCnt="0">
        <dgm:presLayoutVars>
          <dgm:dir/>
          <dgm:resizeHandles val="exact"/>
        </dgm:presLayoutVars>
      </dgm:prSet>
      <dgm:spPr/>
    </dgm:pt>
    <dgm:pt modelId="{75F96811-C8CE-4694-A81D-C63B621D8FC3}" type="pres">
      <dgm:prSet presAssocID="{EF1C036B-DB06-4850-BDF4-42C77E3CAE13}" presName="node" presStyleLbl="node1" presStyleIdx="0" presStyleCnt="3">
        <dgm:presLayoutVars>
          <dgm:bulletEnabled val="1"/>
        </dgm:presLayoutVars>
      </dgm:prSet>
      <dgm:spPr/>
    </dgm:pt>
    <dgm:pt modelId="{290E10B7-76C9-4124-8D34-5C8ED83373F0}" type="pres">
      <dgm:prSet presAssocID="{87FB2416-81C7-4F5F-A00B-C195B1FF35BB}" presName="sibTrans" presStyleCnt="0"/>
      <dgm:spPr/>
    </dgm:pt>
    <dgm:pt modelId="{9A3761F8-11FB-419C-A350-FE9B2F41E5BC}" type="pres">
      <dgm:prSet presAssocID="{7A4C2A15-8FF3-4856-BD2B-A472FDE86BFB}" presName="node" presStyleLbl="node1" presStyleIdx="1" presStyleCnt="3">
        <dgm:presLayoutVars>
          <dgm:bulletEnabled val="1"/>
        </dgm:presLayoutVars>
      </dgm:prSet>
      <dgm:spPr/>
    </dgm:pt>
    <dgm:pt modelId="{276B39F6-3F5F-4AE1-A959-88DC3468E931}" type="pres">
      <dgm:prSet presAssocID="{AD343DE5-BE93-42CA-B33A-292A2948560A}" presName="sibTrans" presStyleCnt="0"/>
      <dgm:spPr/>
    </dgm:pt>
    <dgm:pt modelId="{FA59A8AA-ED4B-45D3-B504-5E95A4B791CD}" type="pres">
      <dgm:prSet presAssocID="{F2FCD883-A80D-46C1-BE07-F3313132174A}" presName="node" presStyleLbl="node1" presStyleIdx="2" presStyleCnt="3">
        <dgm:presLayoutVars>
          <dgm:bulletEnabled val="1"/>
        </dgm:presLayoutVars>
      </dgm:prSet>
      <dgm:spPr/>
    </dgm:pt>
  </dgm:ptLst>
  <dgm:cxnLst>
    <dgm:cxn modelId="{D488983F-4BB7-467E-849E-C089411A3BBE}" srcId="{3B2C1B65-49F0-4BC6-BD2F-8C93C803247C}" destId="{7A4C2A15-8FF3-4856-BD2B-A472FDE86BFB}" srcOrd="1" destOrd="0" parTransId="{3AC79060-142D-46F4-A734-C8577A297F6F}" sibTransId="{AD343DE5-BE93-42CA-B33A-292A2948560A}"/>
    <dgm:cxn modelId="{52D13C43-B4DD-4F81-9A25-74C45052E5F5}" type="presOf" srcId="{F2FCD883-A80D-46C1-BE07-F3313132174A}" destId="{FA59A8AA-ED4B-45D3-B504-5E95A4B791CD}" srcOrd="0" destOrd="0" presId="urn:microsoft.com/office/officeart/2005/8/layout/hList6"/>
    <dgm:cxn modelId="{21A24686-C639-4B37-946B-BA716BFCDADC}" srcId="{3B2C1B65-49F0-4BC6-BD2F-8C93C803247C}" destId="{F2FCD883-A80D-46C1-BE07-F3313132174A}" srcOrd="2" destOrd="0" parTransId="{2E5BDD02-01C1-4B31-864A-C6B2FF73E510}" sibTransId="{68591071-5A59-4054-A865-6DE908FEA0A7}"/>
    <dgm:cxn modelId="{1F8FDB93-6934-46E2-B1CF-AFDF7F63A12F}" type="presOf" srcId="{7A4C2A15-8FF3-4856-BD2B-A472FDE86BFB}" destId="{9A3761F8-11FB-419C-A350-FE9B2F41E5BC}" srcOrd="0" destOrd="0" presId="urn:microsoft.com/office/officeart/2005/8/layout/hList6"/>
    <dgm:cxn modelId="{95F1089E-1BB5-449A-9634-7A597A1C2CD0}" srcId="{3B2C1B65-49F0-4BC6-BD2F-8C93C803247C}" destId="{EF1C036B-DB06-4850-BDF4-42C77E3CAE13}" srcOrd="0" destOrd="0" parTransId="{65C3CFC6-A4BD-4566-B53E-1A1706B85141}" sibTransId="{87FB2416-81C7-4F5F-A00B-C195B1FF35BB}"/>
    <dgm:cxn modelId="{01BD3DD2-4044-48B5-85CF-FF6B661E95EE}" type="presOf" srcId="{EF1C036B-DB06-4850-BDF4-42C77E3CAE13}" destId="{75F96811-C8CE-4694-A81D-C63B621D8FC3}" srcOrd="0" destOrd="0" presId="urn:microsoft.com/office/officeart/2005/8/layout/hList6"/>
    <dgm:cxn modelId="{8C03C2E7-21E1-4DC4-81DA-E03AA7A1A632}" type="presOf" srcId="{3B2C1B65-49F0-4BC6-BD2F-8C93C803247C}" destId="{740F5BEF-ED4C-4E63-A58A-0ED79A5F4C7D}" srcOrd="0" destOrd="0" presId="urn:microsoft.com/office/officeart/2005/8/layout/hList6"/>
    <dgm:cxn modelId="{322733BC-2FA2-4ABB-924B-9FF5FBF4B281}" type="presParOf" srcId="{740F5BEF-ED4C-4E63-A58A-0ED79A5F4C7D}" destId="{75F96811-C8CE-4694-A81D-C63B621D8FC3}" srcOrd="0" destOrd="0" presId="urn:microsoft.com/office/officeart/2005/8/layout/hList6"/>
    <dgm:cxn modelId="{7F5759A9-C6B3-49A9-83F7-BA877BE364EC}" type="presParOf" srcId="{740F5BEF-ED4C-4E63-A58A-0ED79A5F4C7D}" destId="{290E10B7-76C9-4124-8D34-5C8ED83373F0}" srcOrd="1" destOrd="0" presId="urn:microsoft.com/office/officeart/2005/8/layout/hList6"/>
    <dgm:cxn modelId="{2D1228F4-F86E-43EE-8E78-BA34E2987CD2}" type="presParOf" srcId="{740F5BEF-ED4C-4E63-A58A-0ED79A5F4C7D}" destId="{9A3761F8-11FB-419C-A350-FE9B2F41E5BC}" srcOrd="2" destOrd="0" presId="urn:microsoft.com/office/officeart/2005/8/layout/hList6"/>
    <dgm:cxn modelId="{47F41BCB-5806-44A7-ADA1-CA376B13EBCB}" type="presParOf" srcId="{740F5BEF-ED4C-4E63-A58A-0ED79A5F4C7D}" destId="{276B39F6-3F5F-4AE1-A959-88DC3468E931}" srcOrd="3" destOrd="0" presId="urn:microsoft.com/office/officeart/2005/8/layout/hList6"/>
    <dgm:cxn modelId="{276189BB-5E28-4491-9D42-DF0F88EF0003}" type="presParOf" srcId="{740F5BEF-ED4C-4E63-A58A-0ED79A5F4C7D}" destId="{FA59A8AA-ED4B-45D3-B504-5E95A4B791C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E81161-E40D-4BE7-A03A-CA8D0A58373B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A04C706-4402-49B1-9F9C-1E38E1C0FAF9}">
      <dgm:prSet phldrT="[Text]" custT="1"/>
      <dgm:spPr/>
      <dgm:t>
        <a:bodyPr/>
        <a:lstStyle/>
        <a:p>
          <a:r>
            <a:rPr lang="de-DE" sz="2800" b="1" dirty="0">
              <a:solidFill>
                <a:srgbClr val="FF0000"/>
              </a:solidFill>
            </a:rPr>
            <a:t>Das Fest der Erstkommunion</a:t>
          </a:r>
        </a:p>
      </dgm:t>
    </dgm:pt>
    <dgm:pt modelId="{CBF743C2-351D-4292-90DF-A3C5078750BD}" type="parTrans" cxnId="{A7A0F654-9D8E-4AF5-A1E6-D118BFCF5154}">
      <dgm:prSet/>
      <dgm:spPr/>
      <dgm:t>
        <a:bodyPr/>
        <a:lstStyle/>
        <a:p>
          <a:endParaRPr lang="de-DE"/>
        </a:p>
      </dgm:t>
    </dgm:pt>
    <dgm:pt modelId="{B903A524-12DF-4D33-B997-E3648DDA7B58}" type="sibTrans" cxnId="{A7A0F654-9D8E-4AF5-A1E6-D118BFCF5154}">
      <dgm:prSet/>
      <dgm:spPr/>
      <dgm:t>
        <a:bodyPr/>
        <a:lstStyle/>
        <a:p>
          <a:endParaRPr lang="de-DE"/>
        </a:p>
      </dgm:t>
    </dgm:pt>
    <dgm:pt modelId="{1D219802-EA24-4BD9-B3F3-22A8E6ADE17A}">
      <dgm:prSet phldrT="[Text]" custT="1"/>
      <dgm:spPr/>
      <dgm:t>
        <a:bodyPr/>
        <a:lstStyle/>
        <a:p>
          <a:r>
            <a:rPr lang="de-DE" sz="2800" b="1" dirty="0">
              <a:solidFill>
                <a:srgbClr val="FF0000"/>
              </a:solidFill>
            </a:rPr>
            <a:t>Das Fest der Tauferinnerung</a:t>
          </a:r>
          <a:br>
            <a:rPr lang="de-DE" sz="2800" b="1" dirty="0">
              <a:solidFill>
                <a:srgbClr val="FF0000"/>
              </a:solidFill>
            </a:rPr>
          </a:br>
          <a:r>
            <a:rPr lang="de-DE" sz="2400" b="1" i="1" dirty="0">
              <a:solidFill>
                <a:srgbClr val="FF0000"/>
              </a:solidFill>
            </a:rPr>
            <a:t>Du bist Gottes geliebtes Kind!</a:t>
          </a:r>
          <a:endParaRPr lang="de-DE" sz="2600" b="1" i="1" dirty="0">
            <a:solidFill>
              <a:srgbClr val="FF0000"/>
            </a:solidFill>
          </a:endParaRPr>
        </a:p>
      </dgm:t>
    </dgm:pt>
    <dgm:pt modelId="{423A882D-469D-4C92-88CB-8801FAC46634}" type="parTrans" cxnId="{8B816B2B-970A-435C-88A8-3194D90A8531}">
      <dgm:prSet/>
      <dgm:spPr/>
      <dgm:t>
        <a:bodyPr/>
        <a:lstStyle/>
        <a:p>
          <a:endParaRPr lang="de-DE"/>
        </a:p>
      </dgm:t>
    </dgm:pt>
    <dgm:pt modelId="{DB792A42-C93E-4A31-83D0-D51C1B6CB646}" type="sibTrans" cxnId="{8B816B2B-970A-435C-88A8-3194D90A8531}">
      <dgm:prSet/>
      <dgm:spPr/>
      <dgm:t>
        <a:bodyPr/>
        <a:lstStyle/>
        <a:p>
          <a:endParaRPr lang="de-DE"/>
        </a:p>
      </dgm:t>
    </dgm:pt>
    <dgm:pt modelId="{ECC69222-800A-4798-A1C8-19FC778B7487}" type="pres">
      <dgm:prSet presAssocID="{C2E81161-E40D-4BE7-A03A-CA8D0A58373B}" presName="compositeShape" presStyleCnt="0">
        <dgm:presLayoutVars>
          <dgm:chMax val="2"/>
          <dgm:dir/>
          <dgm:resizeHandles val="exact"/>
        </dgm:presLayoutVars>
      </dgm:prSet>
      <dgm:spPr/>
    </dgm:pt>
    <dgm:pt modelId="{1A0A84BE-02B7-4F17-ABCA-FDD226D78780}" type="pres">
      <dgm:prSet presAssocID="{C2E81161-E40D-4BE7-A03A-CA8D0A58373B}" presName="divider" presStyleLbl="fgShp" presStyleIdx="0" presStyleCnt="1"/>
      <dgm:spPr/>
    </dgm:pt>
    <dgm:pt modelId="{5B4C6EEF-26EA-43EA-9EA8-B8DF5DE5064B}" type="pres">
      <dgm:prSet presAssocID="{9A04C706-4402-49B1-9F9C-1E38E1C0FAF9}" presName="downArrow" presStyleLbl="node1" presStyleIdx="0" presStyleCnt="2"/>
      <dgm:spPr/>
    </dgm:pt>
    <dgm:pt modelId="{6F009216-6B30-41CF-B025-B09CFFF2641A}" type="pres">
      <dgm:prSet presAssocID="{9A04C706-4402-49B1-9F9C-1E38E1C0FAF9}" presName="downArrowText" presStyleLbl="revTx" presStyleIdx="0" presStyleCnt="2">
        <dgm:presLayoutVars>
          <dgm:bulletEnabled val="1"/>
        </dgm:presLayoutVars>
      </dgm:prSet>
      <dgm:spPr/>
    </dgm:pt>
    <dgm:pt modelId="{CAADF836-10B7-48DC-951F-6B5406DB6E67}" type="pres">
      <dgm:prSet presAssocID="{1D219802-EA24-4BD9-B3F3-22A8E6ADE17A}" presName="upArrow" presStyleLbl="node1" presStyleIdx="1" presStyleCnt="2"/>
      <dgm:spPr/>
    </dgm:pt>
    <dgm:pt modelId="{7252817E-8D00-4824-9898-7B94143D67F7}" type="pres">
      <dgm:prSet presAssocID="{1D219802-EA24-4BD9-B3F3-22A8E6ADE17A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BFEB5B16-4DBF-4F63-B0B1-76740F0D0A54}" type="presOf" srcId="{9A04C706-4402-49B1-9F9C-1E38E1C0FAF9}" destId="{6F009216-6B30-41CF-B025-B09CFFF2641A}" srcOrd="0" destOrd="0" presId="urn:microsoft.com/office/officeart/2005/8/layout/arrow3"/>
    <dgm:cxn modelId="{8B816B2B-970A-435C-88A8-3194D90A8531}" srcId="{C2E81161-E40D-4BE7-A03A-CA8D0A58373B}" destId="{1D219802-EA24-4BD9-B3F3-22A8E6ADE17A}" srcOrd="1" destOrd="0" parTransId="{423A882D-469D-4C92-88CB-8801FAC46634}" sibTransId="{DB792A42-C93E-4A31-83D0-D51C1B6CB646}"/>
    <dgm:cxn modelId="{A7A0F654-9D8E-4AF5-A1E6-D118BFCF5154}" srcId="{C2E81161-E40D-4BE7-A03A-CA8D0A58373B}" destId="{9A04C706-4402-49B1-9F9C-1E38E1C0FAF9}" srcOrd="0" destOrd="0" parTransId="{CBF743C2-351D-4292-90DF-A3C5078750BD}" sibTransId="{B903A524-12DF-4D33-B997-E3648DDA7B58}"/>
    <dgm:cxn modelId="{15CA617C-21EC-4852-B8C0-D4DD388AD659}" type="presOf" srcId="{C2E81161-E40D-4BE7-A03A-CA8D0A58373B}" destId="{ECC69222-800A-4798-A1C8-19FC778B7487}" srcOrd="0" destOrd="0" presId="urn:microsoft.com/office/officeart/2005/8/layout/arrow3"/>
    <dgm:cxn modelId="{4597EB97-8914-4ACB-AF57-7E9C42AE40F5}" type="presOf" srcId="{1D219802-EA24-4BD9-B3F3-22A8E6ADE17A}" destId="{7252817E-8D00-4824-9898-7B94143D67F7}" srcOrd="0" destOrd="0" presId="urn:microsoft.com/office/officeart/2005/8/layout/arrow3"/>
    <dgm:cxn modelId="{2BB2A1C5-F44C-485D-89F3-1BE88B8E29B7}" type="presParOf" srcId="{ECC69222-800A-4798-A1C8-19FC778B7487}" destId="{1A0A84BE-02B7-4F17-ABCA-FDD226D78780}" srcOrd="0" destOrd="0" presId="urn:microsoft.com/office/officeart/2005/8/layout/arrow3"/>
    <dgm:cxn modelId="{5254E36D-867B-4589-8E8B-D6434C407B2B}" type="presParOf" srcId="{ECC69222-800A-4798-A1C8-19FC778B7487}" destId="{5B4C6EEF-26EA-43EA-9EA8-B8DF5DE5064B}" srcOrd="1" destOrd="0" presId="urn:microsoft.com/office/officeart/2005/8/layout/arrow3"/>
    <dgm:cxn modelId="{70EA7994-4C16-4DEA-9441-298752B53F51}" type="presParOf" srcId="{ECC69222-800A-4798-A1C8-19FC778B7487}" destId="{6F009216-6B30-41CF-B025-B09CFFF2641A}" srcOrd="2" destOrd="0" presId="urn:microsoft.com/office/officeart/2005/8/layout/arrow3"/>
    <dgm:cxn modelId="{E1700274-21E5-4C57-9BE6-8BEE5CBB4CC5}" type="presParOf" srcId="{ECC69222-800A-4798-A1C8-19FC778B7487}" destId="{CAADF836-10B7-48DC-951F-6B5406DB6E67}" srcOrd="3" destOrd="0" presId="urn:microsoft.com/office/officeart/2005/8/layout/arrow3"/>
    <dgm:cxn modelId="{C6DFE4EB-866C-4A58-B96E-1A40A6881FB6}" type="presParOf" srcId="{ECC69222-800A-4798-A1C8-19FC778B7487}" destId="{7252817E-8D00-4824-9898-7B94143D67F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97EF3-A0CD-489A-B058-B66CEA951B41}">
      <dsp:nvSpPr>
        <dsp:cNvPr id="0" name=""/>
        <dsp:cNvSpPr/>
      </dsp:nvSpPr>
      <dsp:spPr>
        <a:xfrm>
          <a:off x="15" y="7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Das „eucharistische Opfer“ ist daher „Quelle und Höhepunkt des ganzen christlichen Lebens“ …</a:t>
          </a:r>
        </a:p>
      </dsp:txBody>
      <dsp:txXfrm>
        <a:off x="15" y="7"/>
        <a:ext cx="3342605" cy="2005563"/>
      </dsp:txXfrm>
    </dsp:sp>
    <dsp:sp modelId="{F1683F53-EE12-431F-BDE6-2578F42EC519}">
      <dsp:nvSpPr>
        <dsp:cNvPr id="0" name=""/>
        <dsp:cNvSpPr/>
      </dsp:nvSpPr>
      <dsp:spPr>
        <a:xfrm>
          <a:off x="7172979" y="7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… In der Eucharistie entdeckt die Kirche den „vollkommenen Ausdruck seiner (Christi) unendlichen Liebe“.</a:t>
          </a:r>
        </a:p>
      </dsp:txBody>
      <dsp:txXfrm>
        <a:off x="7172979" y="7"/>
        <a:ext cx="3342605" cy="2005563"/>
      </dsp:txXfrm>
    </dsp:sp>
    <dsp:sp modelId="{633CF84D-F312-4E06-84AA-14353435BFE6}">
      <dsp:nvSpPr>
        <dsp:cNvPr id="0" name=""/>
        <dsp:cNvSpPr/>
      </dsp:nvSpPr>
      <dsp:spPr>
        <a:xfrm>
          <a:off x="7172979" y="2345767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„Der Leib Christi: Nicht Belohnung für die Gerechten, sondern Stärkung für die Schwachen.“</a:t>
          </a:r>
        </a:p>
      </dsp:txBody>
      <dsp:txXfrm>
        <a:off x="7172979" y="2345767"/>
        <a:ext cx="3342605" cy="2005563"/>
      </dsp:txXfrm>
    </dsp:sp>
    <dsp:sp modelId="{A2AC6BA6-5E69-401A-A47C-5EEFF9411C54}">
      <dsp:nvSpPr>
        <dsp:cNvPr id="0" name=""/>
        <dsp:cNvSpPr/>
      </dsp:nvSpPr>
      <dsp:spPr>
        <a:xfrm>
          <a:off x="15" y="2345767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Leere Hände ausstrecken</a:t>
          </a:r>
          <a:br>
            <a:rPr lang="de-DE" sz="2300" kern="1200" dirty="0"/>
          </a:br>
          <a:r>
            <a:rPr lang="de-DE" sz="2300" kern="1200" dirty="0"/>
            <a:t>und sie füllen lassen.</a:t>
          </a:r>
        </a:p>
      </dsp:txBody>
      <dsp:txXfrm>
        <a:off x="15" y="2345767"/>
        <a:ext cx="3342605" cy="200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D50E3-EDC1-4C11-B1E8-ABF2DCD48032}">
      <dsp:nvSpPr>
        <dsp:cNvPr id="0" name=""/>
        <dsp:cNvSpPr/>
      </dsp:nvSpPr>
      <dsp:spPr>
        <a:xfrm>
          <a:off x="79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900" kern="1200" dirty="0"/>
        </a:p>
      </dsp:txBody>
      <dsp:txXfrm rot="16200000">
        <a:off x="-1341709" y="1463319"/>
        <a:ext cx="3369962" cy="684951"/>
      </dsp:txXfrm>
    </dsp:sp>
    <dsp:sp modelId="{C660389B-7C82-47E1-9E60-8D545E08817A}">
      <dsp:nvSpPr>
        <dsp:cNvPr id="0" name=""/>
        <dsp:cNvSpPr/>
      </dsp:nvSpPr>
      <dsp:spPr>
        <a:xfrm>
          <a:off x="685747" y="120813"/>
          <a:ext cx="2551445" cy="410971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3 Werktags-messen:</a:t>
          </a:r>
          <a:br>
            <a:rPr lang="de-DE" sz="2800" kern="1200" dirty="0"/>
          </a:br>
          <a:r>
            <a:rPr lang="de-DE" sz="2800" kern="1200" dirty="0"/>
            <a:t>2 – 10 Mitfeiernde.</a:t>
          </a:r>
        </a:p>
      </dsp:txBody>
      <dsp:txXfrm>
        <a:off x="685747" y="120813"/>
        <a:ext cx="2551445" cy="4109710"/>
      </dsp:txXfrm>
    </dsp:sp>
    <dsp:sp modelId="{3DD8C565-9087-4BD8-8599-0589CE7FCD41}">
      <dsp:nvSpPr>
        <dsp:cNvPr id="0" name=""/>
        <dsp:cNvSpPr/>
      </dsp:nvSpPr>
      <dsp:spPr>
        <a:xfrm>
          <a:off x="3545420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900" kern="1200" dirty="0"/>
        </a:p>
      </dsp:txBody>
      <dsp:txXfrm rot="16200000">
        <a:off x="2202915" y="1463319"/>
        <a:ext cx="3369962" cy="684951"/>
      </dsp:txXfrm>
    </dsp:sp>
    <dsp:sp modelId="{E8DA6950-3CC1-4D2A-B17E-39E9BAA577E4}">
      <dsp:nvSpPr>
        <dsp:cNvPr id="0" name=""/>
        <dsp:cNvSpPr/>
      </dsp:nvSpPr>
      <dsp:spPr>
        <a:xfrm rot="5400000">
          <a:off x="3260397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CD373-48BD-4E60-A61B-0CFD4F89E475}">
      <dsp:nvSpPr>
        <dsp:cNvPr id="0" name=""/>
        <dsp:cNvSpPr/>
      </dsp:nvSpPr>
      <dsp:spPr>
        <a:xfrm>
          <a:off x="4230372" y="120813"/>
          <a:ext cx="2551445" cy="410971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Monatliche Messfeiern</a:t>
          </a:r>
          <a:br>
            <a:rPr lang="de-DE" sz="2800" kern="1200" dirty="0"/>
          </a:br>
          <a:r>
            <a:rPr lang="de-DE" sz="2800" kern="1200" dirty="0"/>
            <a:t>in 3 Senioren-wohnheimen.</a:t>
          </a:r>
        </a:p>
      </dsp:txBody>
      <dsp:txXfrm>
        <a:off x="4230372" y="120813"/>
        <a:ext cx="2551445" cy="4109710"/>
      </dsp:txXfrm>
    </dsp:sp>
    <dsp:sp modelId="{E590FE10-0DCC-4A51-81AB-5C23096C22E1}">
      <dsp:nvSpPr>
        <dsp:cNvPr id="0" name=""/>
        <dsp:cNvSpPr/>
      </dsp:nvSpPr>
      <dsp:spPr>
        <a:xfrm>
          <a:off x="709004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900" kern="1200" dirty="0"/>
        </a:p>
      </dsp:txBody>
      <dsp:txXfrm rot="16200000">
        <a:off x="5747540" y="1463319"/>
        <a:ext cx="3369962" cy="684951"/>
      </dsp:txXfrm>
    </dsp:sp>
    <dsp:sp modelId="{938D46C6-E69C-4E99-8A64-D05FA003C302}">
      <dsp:nvSpPr>
        <dsp:cNvPr id="0" name=""/>
        <dsp:cNvSpPr/>
      </dsp:nvSpPr>
      <dsp:spPr>
        <a:xfrm rot="5400000">
          <a:off x="6805022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36EC8-AF57-40F4-9973-B91E16FB7B04}">
      <dsp:nvSpPr>
        <dsp:cNvPr id="0" name=""/>
        <dsp:cNvSpPr/>
      </dsp:nvSpPr>
      <dsp:spPr>
        <a:xfrm>
          <a:off x="7774997" y="120813"/>
          <a:ext cx="2551445" cy="410971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4 Sonntags-gottesdienste inkl. Vorabend-messe, Wort-Gottes-Feier mit Kommunion-austeilung:</a:t>
          </a:r>
          <a:br>
            <a:rPr lang="de-DE" sz="2800" kern="1200" dirty="0"/>
          </a:br>
          <a:r>
            <a:rPr lang="de-DE" sz="2800" kern="1200" dirty="0"/>
            <a:t>B</a:t>
          </a:r>
          <a:r>
            <a:rPr lang="de-DE" sz="2800" b="0" kern="1200" dirty="0">
              <a:solidFill>
                <a:schemeClr val="bg1"/>
              </a:solidFill>
            </a:rPr>
            <a:t>is zu </a:t>
          </a:r>
          <a:r>
            <a:rPr lang="de-DE" sz="2800" b="1" kern="1200" dirty="0">
              <a:solidFill>
                <a:schemeClr val="bg1"/>
              </a:solidFill>
            </a:rPr>
            <a:t>160 </a:t>
          </a:r>
          <a:r>
            <a:rPr lang="de-DE" sz="2800" b="0" kern="1200" dirty="0">
              <a:solidFill>
                <a:schemeClr val="bg1"/>
              </a:solidFill>
            </a:rPr>
            <a:t>Mitfeiernde.</a:t>
          </a:r>
        </a:p>
      </dsp:txBody>
      <dsp:txXfrm>
        <a:off x="7774997" y="120813"/>
        <a:ext cx="2551445" cy="41097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A15C8-8585-429D-9817-3B982E3CD588}">
      <dsp:nvSpPr>
        <dsp:cNvPr id="0" name=""/>
        <dsp:cNvSpPr/>
      </dsp:nvSpPr>
      <dsp:spPr>
        <a:xfrm>
          <a:off x="0" y="0"/>
          <a:ext cx="4509072" cy="2382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/>
            <a:t>Sie erleben religiöse Rituale in einer KiTa in kirchlicher Trägerschaft … feiern Schulgottesdienste …</a:t>
          </a:r>
        </a:p>
      </dsp:txBody>
      <dsp:txXfrm>
        <a:off x="0" y="0"/>
        <a:ext cx="4509072" cy="2382174"/>
      </dsp:txXfrm>
    </dsp:sp>
    <dsp:sp modelId="{775DB9C1-34A0-4C8E-819C-40A67CA65800}">
      <dsp:nvSpPr>
        <dsp:cNvPr id="0" name=""/>
        <dsp:cNvSpPr/>
      </dsp:nvSpPr>
      <dsp:spPr>
        <a:xfrm>
          <a:off x="6035799" y="0"/>
          <a:ext cx="4479800" cy="228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/>
            <a:t>Erleben Kinder aber</a:t>
          </a:r>
          <a:br>
            <a:rPr lang="de-DE" sz="3000" kern="1200" dirty="0"/>
          </a:br>
          <a:r>
            <a:rPr lang="de-DE" sz="3000" kern="1200" dirty="0"/>
            <a:t>auch daheim</a:t>
          </a:r>
          <a:br>
            <a:rPr lang="de-DE" sz="3000" kern="1200" dirty="0"/>
          </a:br>
          <a:r>
            <a:rPr lang="de-DE" sz="3000" kern="1200" dirty="0"/>
            <a:t>religiöse Rituale?</a:t>
          </a:r>
        </a:p>
      </dsp:txBody>
      <dsp:txXfrm>
        <a:off x="6035799" y="0"/>
        <a:ext cx="4479800" cy="2287216"/>
      </dsp:txXfrm>
    </dsp:sp>
    <dsp:sp modelId="{1CBDD258-1512-45C6-87B3-F41AE9001EF6}">
      <dsp:nvSpPr>
        <dsp:cNvPr id="0" name=""/>
        <dsp:cNvSpPr/>
      </dsp:nvSpPr>
      <dsp:spPr>
        <a:xfrm>
          <a:off x="0" y="2675414"/>
          <a:ext cx="10496310" cy="1675923"/>
        </a:xfrm>
        <a:prstGeom prst="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/>
            <a:t>Die beste Erstkommunionvorbereitung:</a:t>
          </a:r>
          <a:br>
            <a:rPr lang="de-DE" sz="3000" kern="1200" dirty="0"/>
          </a:br>
          <a:r>
            <a:rPr lang="de-DE" sz="3000" b="1" i="0" u="none" kern="1200" dirty="0"/>
            <a:t>Kinder erleben, das im familiären Alltag</a:t>
          </a:r>
          <a:br>
            <a:rPr lang="de-DE" sz="3000" b="1" i="0" u="none" kern="1200" dirty="0"/>
          </a:br>
          <a:r>
            <a:rPr lang="de-DE" sz="3000" b="1" i="0" u="none" kern="1200" dirty="0"/>
            <a:t>für Gott die Tür offensteht.</a:t>
          </a:r>
        </a:p>
      </dsp:txBody>
      <dsp:txXfrm>
        <a:off x="0" y="2675414"/>
        <a:ext cx="10496310" cy="16759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D1B9C-0573-449C-929F-9FB82ACBB45F}">
      <dsp:nvSpPr>
        <dsp:cNvPr id="0" name=""/>
        <dsp:cNvSpPr/>
      </dsp:nvSpPr>
      <dsp:spPr>
        <a:xfrm>
          <a:off x="0" y="701024"/>
          <a:ext cx="4563980" cy="349172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Jährlich begehen wir die Vorbereitung auf und die Feier der Erstkommunion.</a:t>
          </a:r>
        </a:p>
      </dsp:txBody>
      <dsp:txXfrm>
        <a:off x="0" y="701024"/>
        <a:ext cx="3691049" cy="3491726"/>
      </dsp:txXfrm>
    </dsp:sp>
    <dsp:sp modelId="{869BE937-7ACE-44A4-9A14-AEBBAAB879A2}">
      <dsp:nvSpPr>
        <dsp:cNvPr id="0" name=""/>
        <dsp:cNvSpPr/>
      </dsp:nvSpPr>
      <dsp:spPr>
        <a:xfrm>
          <a:off x="4078854" y="1959994"/>
          <a:ext cx="6327026" cy="9564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Wie bei der Tauffeier öffnet sich eine Tür …</a:t>
          </a:r>
        </a:p>
      </dsp:txBody>
      <dsp:txXfrm>
        <a:off x="4557082" y="1959994"/>
        <a:ext cx="5370570" cy="9564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5DADF-F493-4141-9C35-96E8439C3423}">
      <dsp:nvSpPr>
        <dsp:cNvPr id="0" name=""/>
        <dsp:cNvSpPr/>
      </dsp:nvSpPr>
      <dsp:spPr>
        <a:xfrm>
          <a:off x="9242" y="1493649"/>
          <a:ext cx="2762398" cy="1364039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… aber statt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„Fortsetzung folgt“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 …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„ENDE“?</a:t>
          </a:r>
        </a:p>
      </dsp:txBody>
      <dsp:txXfrm>
        <a:off x="49193" y="1533600"/>
        <a:ext cx="2682496" cy="1284137"/>
      </dsp:txXfrm>
    </dsp:sp>
    <dsp:sp modelId="{0E7E3997-4059-4B26-8D70-0A0234A46EBD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/>
        </a:p>
      </dsp:txBody>
      <dsp:txXfrm>
        <a:off x="3047880" y="1970146"/>
        <a:ext cx="409940" cy="411044"/>
      </dsp:txXfrm>
    </dsp:sp>
    <dsp:sp modelId="{09DAFCFC-99E5-426D-9E0C-C7629567B9EF}">
      <dsp:nvSpPr>
        <dsp:cNvPr id="0" name=""/>
        <dsp:cNvSpPr/>
      </dsp:nvSpPr>
      <dsp:spPr>
        <a:xfrm>
          <a:off x="3876600" y="1279615"/>
          <a:ext cx="2762398" cy="1792106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Wie sieht eine Einladung aus, die neugierig weitergehen lässt in den</a:t>
          </a:r>
          <a:br>
            <a:rPr lang="de-DE" sz="1600" kern="1200" dirty="0"/>
          </a:br>
          <a:r>
            <a:rPr lang="de-DE" sz="1600" kern="1200" dirty="0"/>
            <a:t>„Raum, der sich hinter</a:t>
          </a:r>
          <a:br>
            <a:rPr lang="de-DE" sz="1600" kern="1200" dirty="0"/>
          </a:br>
          <a:r>
            <a:rPr lang="de-DE" sz="1600" kern="1200" dirty="0"/>
            <a:t>der Tür öffnet“?</a:t>
          </a:r>
        </a:p>
      </dsp:txBody>
      <dsp:txXfrm>
        <a:off x="3929089" y="1332104"/>
        <a:ext cx="2657420" cy="1687128"/>
      </dsp:txXfrm>
    </dsp:sp>
    <dsp:sp modelId="{265D6385-B55B-4F5C-B19E-21C363CD3DA9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/>
        </a:p>
      </dsp:txBody>
      <dsp:txXfrm>
        <a:off x="6915239" y="1970146"/>
        <a:ext cx="409940" cy="411044"/>
      </dsp:txXfrm>
    </dsp:sp>
    <dsp:sp modelId="{3574AC6B-9854-468B-B833-AE87A7E573A7}">
      <dsp:nvSpPr>
        <dsp:cNvPr id="0" name=""/>
        <dsp:cNvSpPr/>
      </dsp:nvSpPr>
      <dsp:spPr>
        <a:xfrm>
          <a:off x="7743958" y="1096195"/>
          <a:ext cx="2762398" cy="2158947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>
              <a:solidFill>
                <a:schemeClr val="tx1"/>
              </a:solidFill>
            </a:rPr>
            <a:t>Ein </a:t>
          </a:r>
          <a:r>
            <a:rPr lang="de-DE" sz="2000" b="1" kern="1200" dirty="0">
              <a:solidFill>
                <a:schemeClr val="tx1"/>
              </a:solidFill>
            </a:rPr>
            <a:t>Auftrag</a:t>
          </a:r>
          <a:r>
            <a:rPr lang="de-DE" sz="1900" kern="1200" dirty="0">
              <a:solidFill>
                <a:schemeClr val="tx1"/>
              </a:solidFill>
            </a:rPr>
            <a:t> an unsere Kirchengemeinde</a:t>
          </a:r>
          <a:br>
            <a:rPr lang="de-DE" sz="1900" kern="1200" dirty="0">
              <a:solidFill>
                <a:schemeClr val="tx1"/>
              </a:solidFill>
            </a:rPr>
          </a:br>
          <a:r>
            <a:rPr lang="de-DE" sz="1900" kern="1200" dirty="0">
              <a:solidFill>
                <a:schemeClr val="tx1"/>
              </a:solidFill>
            </a:rPr>
            <a:t>St. Amandus!</a:t>
          </a:r>
        </a:p>
      </dsp:txBody>
      <dsp:txXfrm>
        <a:off x="7807191" y="1159428"/>
        <a:ext cx="2635932" cy="20324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BCCD2-1216-4982-9D9B-9F69389E93F2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Simpel, banal, aber wichtig: </a:t>
          </a:r>
          <a:r>
            <a:rPr lang="de-DE" sz="4500" b="1" kern="1200" dirty="0"/>
            <a:t>Ressourcen</a:t>
          </a:r>
        </a:p>
      </dsp:txBody>
      <dsp:txXfrm>
        <a:off x="0" y="0"/>
        <a:ext cx="10515600" cy="1305401"/>
      </dsp:txXfrm>
    </dsp:sp>
    <dsp:sp modelId="{4B806F0E-3A76-4D03-A47E-2A1AF242DD2E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Unser Seelsorgeteam hat sich in den letzten Jahren verkleinert. Aufgabenbereiche verändern sich.</a:t>
          </a:r>
        </a:p>
      </dsp:txBody>
      <dsp:txXfrm>
        <a:off x="5134" y="1305401"/>
        <a:ext cx="3501776" cy="2741342"/>
      </dsp:txXfrm>
    </dsp:sp>
    <dsp:sp modelId="{642F328C-2F93-4FDC-8117-B8988A8645BB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Frei verfügbare Zeit ist für Familien eine kostbare und knappe Ressource geworden.</a:t>
          </a:r>
        </a:p>
      </dsp:txBody>
      <dsp:txXfrm>
        <a:off x="3506911" y="1305401"/>
        <a:ext cx="3501776" cy="2741342"/>
      </dsp:txXfrm>
    </dsp:sp>
    <dsp:sp modelId="{BC6B504C-F9DD-491F-9628-9476BBCACF2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Die Vorbereitung auf ein Fest des Glaubens: </a:t>
          </a:r>
          <a:r>
            <a:rPr lang="de-DE" sz="2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Zusatzbelastung</a:t>
          </a:r>
          <a:r>
            <a:rPr lang="de-DE" sz="2900" kern="1200" dirty="0"/>
            <a:t> </a:t>
          </a:r>
          <a:r>
            <a:rPr lang="de-DE" sz="2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oder</a:t>
          </a:r>
          <a:r>
            <a:rPr lang="de-DE" sz="2900" kern="1200" dirty="0"/>
            <a:t> reizvolles Angebot?</a:t>
          </a:r>
        </a:p>
      </dsp:txBody>
      <dsp:txXfrm>
        <a:off x="7008688" y="1305401"/>
        <a:ext cx="3501776" cy="2741342"/>
      </dsp:txXfrm>
    </dsp:sp>
    <dsp:sp modelId="{B88F4A47-2E39-4622-BF34-BBB0594C587D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96811-C8CE-4694-A81D-C63B621D8FC3}">
      <dsp:nvSpPr>
        <dsp:cNvPr id="0" name=""/>
        <dsp:cNvSpPr/>
      </dsp:nvSpPr>
      <dsp:spPr>
        <a:xfrm rot="16200000">
          <a:off x="-505650" y="506933"/>
          <a:ext cx="4351338" cy="3337470"/>
        </a:xfrm>
        <a:prstGeom prst="flowChartManualOperati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1381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>
              <a:solidFill>
                <a:schemeClr val="tx1"/>
              </a:solidFill>
            </a:rPr>
            <a:t>Die 5 Säulen können</a:t>
          </a:r>
          <a:br>
            <a:rPr lang="de-DE" sz="2200" kern="1200" dirty="0">
              <a:solidFill>
                <a:schemeClr val="tx1"/>
              </a:solidFill>
            </a:rPr>
          </a:br>
          <a:r>
            <a:rPr lang="de-DE" sz="2200" kern="1200" dirty="0">
              <a:solidFill>
                <a:schemeClr val="tx1"/>
              </a:solidFill>
            </a:rPr>
            <a:t>in 1 oder auch in 2 aufeinanderfolgenden Jahren absolviert werden.</a:t>
          </a:r>
        </a:p>
      </dsp:txBody>
      <dsp:txXfrm rot="5400000">
        <a:off x="1284" y="870267"/>
        <a:ext cx="3337470" cy="2610802"/>
      </dsp:txXfrm>
    </dsp:sp>
    <dsp:sp modelId="{9A3761F8-11FB-419C-A350-FE9B2F41E5BC}">
      <dsp:nvSpPr>
        <dsp:cNvPr id="0" name=""/>
        <dsp:cNvSpPr/>
      </dsp:nvSpPr>
      <dsp:spPr>
        <a:xfrm rot="16200000">
          <a:off x="3082131" y="506933"/>
          <a:ext cx="4351338" cy="3337470"/>
        </a:xfrm>
        <a:prstGeom prst="flowChartManualOperation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1381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Eine Familie kann den Weg mit mehreren Kindern (mind. 3. Schuljahr) gehen.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Die Erstkommunion findet nicht zwangsläufig in der 3. Klasse statt.</a:t>
          </a:r>
        </a:p>
      </dsp:txBody>
      <dsp:txXfrm rot="5400000">
        <a:off x="3589065" y="870267"/>
        <a:ext cx="3337470" cy="2610802"/>
      </dsp:txXfrm>
    </dsp:sp>
    <dsp:sp modelId="{FA59A8AA-ED4B-45D3-B504-5E95A4B791CD}">
      <dsp:nvSpPr>
        <dsp:cNvPr id="0" name=""/>
        <dsp:cNvSpPr/>
      </dsp:nvSpPr>
      <dsp:spPr>
        <a:xfrm rot="16200000">
          <a:off x="6669912" y="506933"/>
          <a:ext cx="4351338" cy="3337470"/>
        </a:xfrm>
        <a:prstGeom prst="flowChartManualOperation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1381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Und:</a:t>
          </a:r>
          <a:br>
            <a:rPr lang="de-DE" sz="2200" kern="1200" dirty="0"/>
          </a:br>
          <a:r>
            <a:rPr lang="de-DE" sz="2200" kern="1200" dirty="0"/>
            <a:t>Am Ende steht ein Fest des Glaubens …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Aber welches?</a:t>
          </a:r>
        </a:p>
      </dsp:txBody>
      <dsp:txXfrm rot="5400000">
        <a:off x="7176846" y="870267"/>
        <a:ext cx="3337470" cy="26108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A84BE-02B7-4F17-ABCA-FDD226D78780}">
      <dsp:nvSpPr>
        <dsp:cNvPr id="0" name=""/>
        <dsp:cNvSpPr/>
      </dsp:nvSpPr>
      <dsp:spPr>
        <a:xfrm rot="21300000">
          <a:off x="265199" y="1738873"/>
          <a:ext cx="9985200" cy="873591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C6EEF-26EA-43EA-9EA8-B8DF5DE5064B}">
      <dsp:nvSpPr>
        <dsp:cNvPr id="0" name=""/>
        <dsp:cNvSpPr/>
      </dsp:nvSpPr>
      <dsp:spPr>
        <a:xfrm>
          <a:off x="1261872" y="217566"/>
          <a:ext cx="3154680" cy="174053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09216-6B30-41CF-B025-B09CFFF2641A}">
      <dsp:nvSpPr>
        <dsp:cNvPr id="0" name=""/>
        <dsp:cNvSpPr/>
      </dsp:nvSpPr>
      <dsp:spPr>
        <a:xfrm>
          <a:off x="5573268" y="0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rgbClr val="FF0000"/>
              </a:solidFill>
            </a:rPr>
            <a:t>Das Fest der Erstkommunion</a:t>
          </a:r>
        </a:p>
      </dsp:txBody>
      <dsp:txXfrm>
        <a:off x="5573268" y="0"/>
        <a:ext cx="3364992" cy="1827561"/>
      </dsp:txXfrm>
    </dsp:sp>
    <dsp:sp modelId="{CAADF836-10B7-48DC-951F-6B5406DB6E67}">
      <dsp:nvSpPr>
        <dsp:cNvPr id="0" name=""/>
        <dsp:cNvSpPr/>
      </dsp:nvSpPr>
      <dsp:spPr>
        <a:xfrm>
          <a:off x="6099048" y="2393235"/>
          <a:ext cx="3154680" cy="174053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2817E-8D00-4824-9898-7B94143D67F7}">
      <dsp:nvSpPr>
        <dsp:cNvPr id="0" name=""/>
        <dsp:cNvSpPr/>
      </dsp:nvSpPr>
      <dsp:spPr>
        <a:xfrm>
          <a:off x="1577340" y="2523776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rgbClr val="FF0000"/>
              </a:solidFill>
            </a:rPr>
            <a:t>Das Fest der Tauferinnerung</a:t>
          </a:r>
          <a:br>
            <a:rPr lang="de-DE" sz="2800" b="1" kern="1200" dirty="0">
              <a:solidFill>
                <a:srgbClr val="FF0000"/>
              </a:solidFill>
            </a:rPr>
          </a:br>
          <a:r>
            <a:rPr lang="de-DE" sz="2400" b="1" i="1" kern="1200" dirty="0">
              <a:solidFill>
                <a:srgbClr val="FF0000"/>
              </a:solidFill>
            </a:rPr>
            <a:t>Du bist Gottes geliebtes Kind!</a:t>
          </a:r>
          <a:endParaRPr lang="de-DE" sz="2600" b="1" i="1" kern="1200" dirty="0">
            <a:solidFill>
              <a:srgbClr val="FF0000"/>
            </a:solidFill>
          </a:endParaRPr>
        </a:p>
      </dsp:txBody>
      <dsp:txXfrm>
        <a:off x="1577340" y="2523776"/>
        <a:ext cx="3364992" cy="1827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50CA80-842A-8F77-49DA-FE92FF568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410722C-7496-6C75-74C3-78AE3E9AD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9D06DB-0E21-7B02-FF93-622FFA213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33586C-6579-B43B-A9CD-224B026B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91A7C7-BF14-D7BF-2AC7-D30CE9D51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62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BF3C2-01FA-2C2C-FDB4-CD676AD07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ACEFD60-A4AB-89BF-DF5F-70C7FAA65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D170AA-A28E-1418-EC0E-3407D23E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130E4E-F21A-18CF-7658-377018824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CD4E65-3306-D6F2-0AF4-1932BB80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97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758A1CE-7A60-195A-AA2C-CAB55BDF7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1A7911-C4A6-E941-27AD-11F786B7A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F238F0-5971-0F34-BD81-A69A4F09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AEBBFE-4D0B-5C3E-CA60-8F63C9B2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6E42D5-3425-32CC-9FF7-B223E9FA1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65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AB100E-1714-81FC-B5CF-1C60C1525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048FF8-1CED-C733-7396-056E763B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6CBBD8-290F-96B1-057B-4485FD11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730791-8E67-8134-5091-77BB0863A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F30EFA-8B73-6B8E-922F-6C931272C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14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9A264-E2CF-316F-7AB1-20ACFFD04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EDCFA7-049C-76FB-2EF9-9EE16E1B0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520D2F-045D-ADBF-2A84-AA3C689F5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EB2A79-7604-BBF8-BB40-999AEAA0E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AF228C-43DD-1E70-6939-B25F91B84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95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F6009E-9C68-88A1-6841-89E489113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60782B-D2DA-E077-AE58-5D7BEEB6B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3943CC-2AC4-F938-B742-68CEE1B65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F0E40A-E515-322C-625D-E0271DB2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C4BE4D-025B-619D-0341-85E9672FB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897A69-4890-070D-B9AD-E12BDB90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58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8C5D5-031E-C191-8B92-746CD438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037A7B-FDEA-8B34-3C66-9ADFFCB57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6C623F-C976-B5D0-1684-DD4DCBABD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8A3CF4-30B7-037C-AA0F-BDB746214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2229C9-23B3-E393-F332-96A4021C83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D66E271-F8C5-7C6E-6A94-F5C0F54C0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FE334B3-5A94-CE2E-2AF3-1729A8F4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DFC6EB-1C5D-1936-D5FF-C470D538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17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6BF33-B6D9-9FE0-659F-2AB021AB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2B72B9-C351-52E3-07B3-20D33BC3C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B3C16C-7F99-246D-524F-2576619D2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599F00-AF70-BDD8-D5A4-5BBAD857B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15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21017C0-54E3-FD58-7AEC-E8F83623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5BBD10-F340-6281-A94E-24858BA6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1D2080-39AC-18DC-96EC-B30646E6F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81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83A58F-0408-8468-712D-AF8F79E5C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70A701-AA73-3E94-5EA3-4C7B3D2D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8CF737-C779-622E-9FE4-F9067B8B4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BB4644-CFFF-1443-471D-73E77AA65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DCA1B6-2DEF-C6B2-ECD7-2D00182D3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E4076A-7D76-287D-5EE9-C92BFFBDE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06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79748-935F-EB9B-1484-1D5A724D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773FB3E-E5DE-2F7A-A34D-4135017E8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1DE697-4403-AAF0-56A2-3736A7583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200FAA-4D0C-77B7-A48E-99C76ABF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732503-EA54-0A1A-AE73-9D91FC75F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CC08772-AB80-F505-1914-8E5F940A6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01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B3F7A9-DE76-185E-0259-286D00042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9A5D2CE-8991-D70B-A052-FF6DD72C3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B55707-3730-815A-A358-DB50E693C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73A1BE-7751-4236-99FE-9D8EDA22303B}" type="datetimeFigureOut">
              <a:rPr lang="de-DE" smtClean="0"/>
              <a:t>27.10.2025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8D1DE8-CA04-CB84-86B1-88088FFEE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94FB01-1C31-07E0-A220-5AED9C6D0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F1E496-C489-4D9B-B6CD-5EDD30F36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807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diagramLayout" Target="../diagrams/layout4.xml"/><Relationship Id="rId7" Type="http://schemas.openxmlformats.org/officeDocument/2006/relationships/hyperlink" Target="https://rodrigobrito.bmd.br/gestao-e-lideranca/a-linha-tenue-da-consultoria.html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E829D7-D1B9-6636-AA74-6BC487AB4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3815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de-DE" sz="6600" b="1" dirty="0">
                <a:solidFill>
                  <a:schemeClr val="tx2"/>
                </a:solidFill>
              </a:rPr>
              <a:t>Einladung zu einem</a:t>
            </a:r>
            <a:br>
              <a:rPr lang="de-DE" sz="6600" b="1" dirty="0">
                <a:solidFill>
                  <a:schemeClr val="tx2"/>
                </a:solidFill>
              </a:rPr>
            </a:br>
            <a:r>
              <a:rPr lang="de-DE" sz="6600" b="1" dirty="0">
                <a:solidFill>
                  <a:schemeClr val="tx2"/>
                </a:solidFill>
              </a:rPr>
              <a:t>Fest des Glaubens</a:t>
            </a:r>
            <a:br>
              <a:rPr lang="de-DE" sz="6600" b="1" dirty="0">
                <a:solidFill>
                  <a:schemeClr val="tx2"/>
                </a:solidFill>
              </a:rPr>
            </a:br>
            <a:br>
              <a:rPr lang="de-DE" sz="3100" b="1" dirty="0">
                <a:solidFill>
                  <a:schemeClr val="tx2"/>
                </a:solidFill>
              </a:rPr>
            </a:br>
            <a:r>
              <a:rPr lang="de-DE" sz="4900" b="1" dirty="0">
                <a:solidFill>
                  <a:schemeClr val="tx2"/>
                </a:solidFill>
              </a:rPr>
              <a:t>-Erstkommunionvorbereitung 2026-</a:t>
            </a:r>
            <a:endParaRPr lang="de-DE" sz="6600" b="1" dirty="0">
              <a:solidFill>
                <a:schemeClr val="tx2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18DB3B-F0E8-F9D6-58EE-49A4AA38D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60519"/>
            <a:ext cx="9144000" cy="194388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  <a:p>
            <a:endParaRPr lang="de-DE" b="1" dirty="0"/>
          </a:p>
          <a:p>
            <a:pPr algn="l"/>
            <a:r>
              <a:rPr lang="de-DE" b="1" dirty="0">
                <a:solidFill>
                  <a:schemeClr val="tx2"/>
                </a:solidFill>
              </a:rPr>
              <a:t>         Kirchengemeinde St. Amandus Datteln</a:t>
            </a:r>
          </a:p>
        </p:txBody>
      </p:sp>
      <p:pic>
        <p:nvPicPr>
          <p:cNvPr id="5" name="Grafik 4" descr="Ein Bild, das Entwurf, Zeichnung, Lineart, Kinderkunst enthält.&#10;&#10;Automatisch generierte Beschreibung">
            <a:extLst>
              <a:ext uri="{FF2B5EF4-FFF2-40B4-BE49-F238E27FC236}">
                <a16:creationId xmlns:a16="http://schemas.microsoft.com/office/drawing/2014/main" id="{9432ADED-6742-68F2-5433-B8B4EE386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50" y="4160519"/>
            <a:ext cx="2467973" cy="194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52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D5C4B5-7B0F-6498-6148-6C86E3D1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Erleben statt Zerreden</a:t>
            </a:r>
            <a:endParaRPr lang="de-DE" sz="60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1F9D9B66-98D0-BE58-D658-8D4DF0A369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96504"/>
              </p:ext>
            </p:extLst>
          </p:nvPr>
        </p:nvGraphicFramePr>
        <p:xfrm>
          <a:off x="838200" y="1825625"/>
          <a:ext cx="105156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60083430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38576024"/>
                    </a:ext>
                  </a:extLst>
                </a:gridCol>
                <a:gridCol w="2087880">
                  <a:extLst>
                    <a:ext uri="{9D8B030D-6E8A-4147-A177-3AD203B41FA5}">
                      <a16:colId xmlns:a16="http://schemas.microsoft.com/office/drawing/2014/main" val="1503000257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219509316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996031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Januar:</a:t>
                      </a:r>
                    </a:p>
                    <a:p>
                      <a:pPr marL="0" indent="0">
                        <a:buNone/>
                      </a:pPr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Unser Freund heißt Jesus Christus</a:t>
                      </a:r>
                    </a:p>
                    <a:p>
                      <a:pPr marL="0" indent="0">
                        <a:buNone/>
                      </a:pPr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… mit Brotbrechen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(2) Februar</a:t>
                      </a:r>
                    </a:p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Der Kirchenraum erzählt …</a:t>
                      </a:r>
                    </a:p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mit PatInnen, TaufzeugInnen</a:t>
                      </a:r>
                    </a:p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… mit Brotbrechen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200"/>
                        </a:spcAft>
                      </a:pPr>
                      <a:r>
                        <a:rPr lang="de-DE" sz="18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(3)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200"/>
                        </a:spcAft>
                      </a:pPr>
                      <a:endParaRPr lang="de-DE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200"/>
                        </a:spcAft>
                      </a:pPr>
                      <a:r>
                        <a:rPr lang="de-DE" sz="18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2 unterschiedliche, erklärende Gottesdienste</a:t>
                      </a:r>
                      <a:r>
                        <a:rPr lang="de-DE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 und evtl. weitere knapp-kurze „</a:t>
                      </a:r>
                      <a:r>
                        <a:rPr lang="de-DE" sz="1800" kern="1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to</a:t>
                      </a:r>
                      <a:r>
                        <a:rPr lang="de-DE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de-DE" sz="1800" kern="1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go</a:t>
                      </a:r>
                      <a:r>
                        <a:rPr lang="de-DE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“-Angebote</a:t>
                      </a:r>
                      <a:endParaRPr lang="de-DE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(4) März</a:t>
                      </a: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Tut dies zu meinem Gedächtnis</a:t>
                      </a: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… mit</a:t>
                      </a:r>
                    </a:p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Brotbrechen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(5) April</a:t>
                      </a: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So sehr hab ich dich lieb: Einladung zur Versöhnung</a:t>
                      </a: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… mit Brotbrechen</a:t>
                      </a:r>
                    </a:p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sz="1600" b="1" dirty="0">
                          <a:solidFill>
                            <a:schemeClr val="bg1"/>
                          </a:solidFill>
                        </a:rPr>
                        <a:t>(anschließend freiwilliges Beicht- oder Gesprächs-angebot)</a:t>
                      </a:r>
                    </a:p>
                    <a:p>
                      <a:endParaRPr lang="de-DE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240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85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7C6A5-8F93-C749-B619-1AD67E763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Was NEU ist …</a:t>
            </a:r>
            <a:endParaRPr lang="de-DE" sz="54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AF8A349-1AFC-BB33-6D4D-855080F2DD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02204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092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4652E-CE64-8161-09D2-6C9D649D6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… und Einladung zu einer ehrlichen Entscheidung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9F9010DC-8C69-3412-B1EF-98B4518F6F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8036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7790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D9FB84-B4BE-5C76-536D-9C792B56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r>
              <a:rPr kumimoji="0" lang="de-DE" sz="41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Die Termine der Säulen</a:t>
            </a:r>
            <a:endParaRPr lang="de-DE" sz="41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Rote Markierung in einem Kalender">
            <a:extLst>
              <a:ext uri="{FF2B5EF4-FFF2-40B4-BE49-F238E27FC236}">
                <a16:creationId xmlns:a16="http://schemas.microsoft.com/office/drawing/2014/main" id="{02AD5FFC-2819-9D4F-BF2D-C24CCBB8D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5" y="2669370"/>
            <a:ext cx="4275033" cy="342493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958BC1-4DF1-3EF1-3900-1C0C97031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68" y="2389218"/>
            <a:ext cx="5924394" cy="3639450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de-DE" sz="2000" b="1" dirty="0"/>
              <a:t>Start mit Gottesdienst: </a:t>
            </a:r>
            <a:r>
              <a:rPr lang="de-DE" sz="2000" dirty="0"/>
              <a:t>18.01.26, 11 Uhr, St. Amandus</a:t>
            </a:r>
          </a:p>
          <a:p>
            <a:pPr marL="0" indent="0">
              <a:buNone/>
            </a:pPr>
            <a:r>
              <a:rPr lang="de-DE" sz="2000" b="1" dirty="0"/>
              <a:t>(1) Unser Freund heißt Jesus Christus</a:t>
            </a:r>
          </a:p>
          <a:p>
            <a:pPr marL="0" indent="0">
              <a:buNone/>
            </a:pPr>
            <a:r>
              <a:rPr lang="de-DE" sz="2000" dirty="0"/>
              <a:t>    Mo., 19. / Di., 20. / Do., 22. / Fr., 23.01.25</a:t>
            </a:r>
          </a:p>
          <a:p>
            <a:pPr marL="0" indent="0">
              <a:buNone/>
            </a:pPr>
            <a:r>
              <a:rPr lang="de-DE" sz="2000" b="1" dirty="0"/>
              <a:t>(2) Der Kirchenraum erzählt</a:t>
            </a:r>
          </a:p>
          <a:p>
            <a:pPr marL="0" indent="0">
              <a:buNone/>
            </a:pPr>
            <a:r>
              <a:rPr lang="de-DE" sz="2000" dirty="0"/>
              <a:t>    Di., 17. / Do., 19. / Fr., 20. / Di., 24.02.26</a:t>
            </a:r>
          </a:p>
          <a:p>
            <a:pPr marL="0" indent="0">
              <a:buNone/>
            </a:pPr>
            <a:r>
              <a:rPr lang="de-DE" sz="2000" b="1" dirty="0"/>
              <a:t>(3) 2  erklärende Gottesdienste </a:t>
            </a:r>
          </a:p>
          <a:p>
            <a:pPr marL="0" indent="0">
              <a:buNone/>
            </a:pPr>
            <a:r>
              <a:rPr lang="de-DE" sz="2000" b="1" dirty="0"/>
              <a:t>   </a:t>
            </a:r>
            <a:r>
              <a:rPr lang="de-DE" sz="2000" dirty="0"/>
              <a:t>(1)</a:t>
            </a:r>
            <a:r>
              <a:rPr lang="de-DE" sz="2000" b="1" dirty="0"/>
              <a:t> </a:t>
            </a:r>
            <a:r>
              <a:rPr lang="de-DE" sz="2000" dirty="0"/>
              <a:t>So., 08.02., (2) So., 08.03., jeweils 11 Uhr, St. Amandus</a:t>
            </a:r>
          </a:p>
          <a:p>
            <a:pPr marL="0" indent="0">
              <a:buNone/>
            </a:pPr>
            <a:r>
              <a:rPr lang="de-DE" sz="2000" b="1" dirty="0"/>
              <a:t>(4) Tut dies zu meinem Gedächtnis</a:t>
            </a:r>
          </a:p>
          <a:p>
            <a:pPr marL="0" indent="0">
              <a:buNone/>
            </a:pPr>
            <a:r>
              <a:rPr lang="de-DE" sz="2000" dirty="0"/>
              <a:t>    Mo., 16. / Di., 17. / Do., 19. / Fr. 20.03.26</a:t>
            </a:r>
          </a:p>
          <a:p>
            <a:pPr marL="0" indent="0">
              <a:buNone/>
            </a:pPr>
            <a:r>
              <a:rPr lang="de-DE" sz="2000" b="1" dirty="0"/>
              <a:t>(5) So sehr hab ich dich lieb: Einladung zur Versöhnung</a:t>
            </a:r>
          </a:p>
          <a:p>
            <a:pPr marL="0" indent="0">
              <a:buNone/>
            </a:pPr>
            <a:r>
              <a:rPr lang="de-DE" sz="2000" dirty="0"/>
              <a:t>    Di., 21. / Do., 23. / Fr., 24. / Di., 28.04.26</a:t>
            </a:r>
          </a:p>
          <a:p>
            <a:pPr marL="0" indent="0">
              <a:buNone/>
            </a:pPr>
            <a:r>
              <a:rPr lang="de-DE" sz="1800" dirty="0"/>
              <a:t>jeweils 16.00 bis ca. 17.15 Uhr</a:t>
            </a:r>
            <a:endParaRPr lang="en-US" sz="1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6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D9FB84-B4BE-5C76-536D-9C792B56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r>
              <a:rPr kumimoji="0" lang="de-DE" sz="41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Die Feiern der Tauferinnerung &amp; der Erstkommunion</a:t>
            </a:r>
            <a:endParaRPr lang="de-DE" sz="41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Rote Markierung in einem Kalender">
            <a:extLst>
              <a:ext uri="{FF2B5EF4-FFF2-40B4-BE49-F238E27FC236}">
                <a16:creationId xmlns:a16="http://schemas.microsoft.com/office/drawing/2014/main" id="{02AD5FFC-2819-9D4F-BF2D-C24CCBB8D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5" y="2669370"/>
            <a:ext cx="4275033" cy="342493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958BC1-4DF1-3EF1-3900-1C0C97031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68" y="2389218"/>
            <a:ext cx="5924394" cy="3639450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de-DE" sz="2000" b="1" dirty="0"/>
              <a:t>Osternacht, 04.04.26, </a:t>
            </a:r>
            <a:r>
              <a:rPr lang="de-DE" sz="2000" dirty="0"/>
              <a:t>21.00 Uhr | St. Amandus</a:t>
            </a:r>
          </a:p>
          <a:p>
            <a:pPr marL="0" indent="0">
              <a:buNone/>
            </a:pPr>
            <a:r>
              <a:rPr lang="de-DE" sz="2000" b="1" dirty="0"/>
              <a:t>Sa., 09.05.26, </a:t>
            </a:r>
            <a:r>
              <a:rPr lang="de-DE" sz="2000" dirty="0"/>
              <a:t>14.00 Uhr | St. Marien</a:t>
            </a:r>
          </a:p>
          <a:p>
            <a:pPr marL="0" indent="0">
              <a:buNone/>
            </a:pPr>
            <a:r>
              <a:rPr lang="de-DE" sz="2000" b="1" dirty="0"/>
              <a:t>So., 10.05.26, </a:t>
            </a:r>
            <a:r>
              <a:rPr lang="de-DE" sz="2000" dirty="0"/>
              <a:t>11.00 Uhr | St. Amandus</a:t>
            </a:r>
          </a:p>
          <a:p>
            <a:pPr marL="0" indent="0">
              <a:buNone/>
            </a:pPr>
            <a:r>
              <a:rPr lang="de-D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So., 10.05.26, 15.00 Uhr</a:t>
            </a:r>
            <a:r>
              <a:rPr lang="de-DE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 </a:t>
            </a:r>
            <a:r>
              <a:rPr lang="de-D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Feier der Tauferinnerung </a:t>
            </a:r>
            <a:r>
              <a:rPr lang="de-DE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| St. Amandus </a:t>
            </a:r>
          </a:p>
          <a:p>
            <a:pPr marL="0" indent="0">
              <a:buNone/>
            </a:pPr>
            <a:r>
              <a:rPr lang="de-DE" sz="2000" b="1" dirty="0"/>
              <a:t>Christi Himmelfahrt, 14.05.26, </a:t>
            </a:r>
            <a:r>
              <a:rPr lang="de-DE" sz="2000" dirty="0"/>
              <a:t>11.00 Uhr | St. Amandus</a:t>
            </a:r>
          </a:p>
          <a:p>
            <a:pPr marL="0" indent="0">
              <a:buNone/>
            </a:pPr>
            <a:r>
              <a:rPr lang="de-DE" sz="2000" b="1" dirty="0"/>
              <a:t>So., 17.05.26, </a:t>
            </a:r>
            <a:r>
              <a:rPr lang="de-DE" sz="2000" dirty="0"/>
              <a:t>11.00 Uhr | St. Amandus</a:t>
            </a:r>
          </a:p>
          <a:p>
            <a:pPr marL="0" indent="0">
              <a:buNone/>
            </a:pPr>
            <a:r>
              <a:rPr lang="de-DE" sz="2000" b="1" dirty="0"/>
              <a:t>Sa., 30.05.26, </a:t>
            </a:r>
            <a:r>
              <a:rPr lang="de-DE" sz="2000" dirty="0"/>
              <a:t>14.00 Uhr | St. Amandus </a:t>
            </a:r>
            <a:br>
              <a:rPr lang="de-DE" sz="2000" dirty="0"/>
            </a:br>
            <a:r>
              <a:rPr lang="de-DE" sz="2000" dirty="0"/>
              <a:t>                                                              (ohne EK-Kleidung!)</a:t>
            </a:r>
          </a:p>
          <a:p>
            <a:pPr marL="0" indent="0">
              <a:buNone/>
            </a:pPr>
            <a:r>
              <a:rPr lang="de-DE" sz="1800" dirty="0"/>
              <a:t>Weitere Sonntage optional / nach Absprache 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14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93FD2-1ABA-173A-C47D-7625C521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Die Anmeldung</a:t>
            </a:r>
            <a:endParaRPr lang="de-DE" sz="36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A94732-87B2-DA33-980F-8BB425DD3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Anmeldung bis zum 30.11.25</a:t>
            </a:r>
          </a:p>
          <a:p>
            <a:pPr lvl="1"/>
            <a:r>
              <a:rPr lang="de-DE" dirty="0"/>
              <a:t>Kopie der Taufurkunde</a:t>
            </a:r>
          </a:p>
          <a:p>
            <a:pPr lvl="2"/>
            <a:r>
              <a:rPr lang="de-DE" dirty="0"/>
              <a:t>Müssen noch Kinder getauft werden?</a:t>
            </a:r>
          </a:p>
          <a:p>
            <a:r>
              <a:rPr lang="de-DE" dirty="0"/>
              <a:t>Freischaltung der Erstkommuniongottesdienst-Termine ab dem 31.10.25, 16.00 Uhr</a:t>
            </a:r>
          </a:p>
          <a:p>
            <a:pPr lvl="1"/>
            <a:r>
              <a:rPr lang="de-DE" dirty="0"/>
              <a:t>Plätze in St. Marien: 6 Erstkommunionkinder</a:t>
            </a:r>
          </a:p>
          <a:p>
            <a:pPr lvl="1"/>
            <a:r>
              <a:rPr lang="de-DE" dirty="0"/>
              <a:t>Plätze jeweils in St. Amandus: 20 Erstkommunionkinder</a:t>
            </a:r>
          </a:p>
          <a:p>
            <a:r>
              <a:rPr lang="de-DE" dirty="0"/>
              <a:t>Freischaltung für die Anmeldung zu den „Säulen“-Terminen ab dem 01.12.25</a:t>
            </a:r>
          </a:p>
          <a:p>
            <a:pPr lvl="1"/>
            <a:r>
              <a:rPr lang="de-DE" dirty="0"/>
              <a:t>Keine Anmeldung notwendig für die beiden </a:t>
            </a:r>
            <a:r>
              <a:rPr lang="de-DE" dirty="0" err="1"/>
              <a:t>Erklärgottesdienste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8451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C4FB0D-46B7-7DE4-829A-9A6295A37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Fotografieren während der Erstkommunionfeiern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97B45A-EC1D-882A-3379-5A168B698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9128" y="1825625"/>
            <a:ext cx="5174672" cy="435133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Abstimmung darüber, wer bei den Erstkommunionfeiern fotografieren soll, wird den Familien selbst überlassen.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der Regel ist man bei „Profis“ gut aufgehoben.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3FD51A-C775-F799-3A5C-D5C9FA64F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54433"/>
            <a:ext cx="5021755" cy="382253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82709B-D6E7-8F76-AE71-3132AF442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232" y="4969164"/>
            <a:ext cx="838239" cy="83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2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383FE-5F83-2503-7CF2-2831DBBB0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Mehr geht immer …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8D2B13-6549-6D5C-C4F9-A462A9D82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Wenn gewünscht, können Gruppenstunden durchgeführt werden. Thematische Absprachen erfolgen im Januar.</a:t>
            </a:r>
          </a:p>
          <a:p>
            <a:r>
              <a:rPr lang="de-DE" dirty="0"/>
              <a:t>Zu beachten ist die Präventionsordnung der Pfarrgemeinde: Für </a:t>
            </a:r>
            <a:r>
              <a:rPr lang="de-DE" dirty="0" err="1"/>
              <a:t>KachetInnen</a:t>
            </a:r>
            <a:r>
              <a:rPr lang="de-DE" dirty="0"/>
              <a:t> ist eine „3-Stunden-Schulung“ erforderlich.</a:t>
            </a:r>
          </a:p>
          <a:p>
            <a:r>
              <a:rPr lang="de-DE" dirty="0"/>
              <a:t>Räume für Gruppenstunden können in den Pfarrheimen reserviert werden (Absprache mit dem Pfarrbüro)</a:t>
            </a:r>
          </a:p>
          <a:p>
            <a:r>
              <a:rPr lang="de-DE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98920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868AF-88E3-099E-6F00-9C74D87EB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Kein Druck!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45D0E1-3467-E048-DB5B-9F18B4DC4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de-DE" sz="42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de-DE" sz="4200" dirty="0">
                <a:solidFill>
                  <a:srgbClr val="0070C0"/>
                </a:solidFill>
              </a:rPr>
              <a:t>Eine Vision der </a:t>
            </a:r>
            <a:r>
              <a:rPr lang="de-DE" sz="4200" dirty="0" err="1">
                <a:solidFill>
                  <a:srgbClr val="0070C0"/>
                </a:solidFill>
              </a:rPr>
              <a:t>vorkonstantischen</a:t>
            </a:r>
            <a:r>
              <a:rPr lang="de-DE" sz="4200" dirty="0">
                <a:solidFill>
                  <a:srgbClr val="0070C0"/>
                </a:solidFill>
              </a:rPr>
              <a:t> Zeit* …</a:t>
            </a:r>
          </a:p>
          <a:p>
            <a:pPr marL="0" indent="0" algn="ctr">
              <a:buNone/>
            </a:pPr>
            <a:endParaRPr lang="de-DE" sz="42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de-DE" sz="4200" dirty="0">
                <a:solidFill>
                  <a:srgbClr val="0070C0"/>
                </a:solidFill>
              </a:rPr>
              <a:t>… dass nicht alle Christen werden müssen,</a:t>
            </a:r>
            <a:br>
              <a:rPr lang="de-DE" sz="4200" dirty="0">
                <a:solidFill>
                  <a:srgbClr val="0070C0"/>
                </a:solidFill>
              </a:rPr>
            </a:br>
            <a:r>
              <a:rPr lang="de-DE" sz="4200" dirty="0">
                <a:solidFill>
                  <a:srgbClr val="0070C0"/>
                </a:solidFill>
              </a:rPr>
              <a:t>aber überall im römischen Reich Christen leben sollten,</a:t>
            </a:r>
            <a:br>
              <a:rPr lang="de-DE" sz="4200" dirty="0">
                <a:solidFill>
                  <a:srgbClr val="0070C0"/>
                </a:solidFill>
              </a:rPr>
            </a:br>
            <a:r>
              <a:rPr lang="de-DE" sz="4200" dirty="0">
                <a:solidFill>
                  <a:srgbClr val="0070C0"/>
                </a:solidFill>
              </a:rPr>
              <a:t>um damit an allen Orten das Evangelium</a:t>
            </a:r>
            <a:br>
              <a:rPr lang="de-DE" sz="4200" dirty="0">
                <a:solidFill>
                  <a:srgbClr val="0070C0"/>
                </a:solidFill>
              </a:rPr>
            </a:br>
            <a:r>
              <a:rPr lang="de-DE" sz="4200" dirty="0">
                <a:solidFill>
                  <a:srgbClr val="0070C0"/>
                </a:solidFill>
              </a:rPr>
              <a:t>als Option oder Samenkorn in Wort und Tat</a:t>
            </a:r>
            <a:br>
              <a:rPr lang="de-DE" sz="4200" dirty="0">
                <a:solidFill>
                  <a:srgbClr val="0070C0"/>
                </a:solidFill>
              </a:rPr>
            </a:br>
            <a:r>
              <a:rPr lang="de-DE" sz="4200" dirty="0">
                <a:solidFill>
                  <a:srgbClr val="0070C0"/>
                </a:solidFill>
              </a:rPr>
              <a:t>vergegenwärtigen zu können.</a:t>
            </a:r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000" i="1" dirty="0">
                <a:solidFill>
                  <a:srgbClr val="0070C0"/>
                </a:solidFill>
              </a:rPr>
              <a:t>*bis ca. 3. Jahrhundert n. Chr.</a:t>
            </a:r>
          </a:p>
        </p:txBody>
      </p:sp>
    </p:spTree>
    <p:extLst>
      <p:ext uri="{BB962C8B-B14F-4D97-AF65-F5344CB8AC3E}">
        <p14:creationId xmlns:p14="http://schemas.microsoft.com/office/powerpoint/2010/main" val="298727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Kreis enthält.&#10;&#10;Automatisch generierte Beschreibung">
            <a:extLst>
              <a:ext uri="{FF2B5EF4-FFF2-40B4-BE49-F238E27FC236}">
                <a16:creationId xmlns:a16="http://schemas.microsoft.com/office/drawing/2014/main" id="{BCCFA8EA-A013-C682-05EA-0925139D1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43" y="1825626"/>
            <a:ext cx="5801783" cy="435133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386D077-E894-9282-5ADD-F57480084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Einladung zu einem Fest des Glaubens</a:t>
            </a:r>
            <a:br>
              <a:rPr lang="de-DE" dirty="0"/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Die Kommunion: Worum geht es?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2D66BB1F-7534-BEF0-44BF-C5E4E68F5E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4653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507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52CACE-C2F7-9A66-7DF9-158BFA96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27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So feiert unsere Pfarrgemeinde mit ca. </a:t>
            </a:r>
            <a:r>
              <a:rPr kumimoji="0" lang="de-DE" sz="27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10.000 </a:t>
            </a:r>
            <a:r>
              <a:rPr kumimoji="0" lang="de-DE" sz="27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Mitgliedern die Kommunion</a:t>
            </a:r>
            <a:endParaRPr lang="de-DE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60E7CA3-21B0-3F44-E13E-1694E3F78E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716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247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D12EB-B3B7-38FA-7C80-45AB77AA3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Und die Kinder??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9CBFD1B4-A02B-B80C-BAA5-10A17E98B7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9597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91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EBE038-BF23-9B06-46DB-72225CF80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Wenn die Tür sich öffnet …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29B81DC6-779B-A5A3-521C-1465F9519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2552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0E4EA75B-A65A-0D0D-F5B5-E06685C667D2}"/>
              </a:ext>
            </a:extLst>
          </p:cNvPr>
          <p:cNvSpPr txBox="1"/>
          <p:nvPr/>
        </p:nvSpPr>
        <p:spPr>
          <a:xfrm>
            <a:off x="4773168" y="6311901"/>
            <a:ext cx="39593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/>
              <a:t>"</a:t>
            </a:r>
            <a:r>
              <a:rPr lang="de-DE" sz="900" dirty="0">
                <a:hlinkClick r:id="rId7" tooltip="https://rodrigobrito.bmd.br/gestao-e-lideranca/a-linha-tenue-da-consultoria.html"/>
              </a:rPr>
              <a:t>Dieses Foto</a:t>
            </a:r>
            <a:r>
              <a:rPr lang="de-DE" sz="900" dirty="0"/>
              <a:t>" von Unbekannter Autor ist lizenziert gemäß </a:t>
            </a:r>
            <a:r>
              <a:rPr lang="de-DE" sz="900" dirty="0">
                <a:hlinkClick r:id="rId8" tooltip="https://creativecommons.org/licenses/by/3.0/"/>
              </a:rPr>
              <a:t>CC BY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01141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3423B-43EE-EA31-A4EC-34BFB9A9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… und es nicht weitergeht</a:t>
            </a:r>
            <a:endParaRPr lang="de-DE" sz="2700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47EE7E01-CE55-6E9C-C0F1-98AFC977F5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4014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60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CB1E9-B6B3-6D0E-FC24-5CA91A255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Genug der Vorrede … Zur Sache!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E6A004ED-7EF3-3585-BE3C-7247F904D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7620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05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EA9D5-5E54-0EEE-63B3-4CE7CDB7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Einladung zu einem Fest des Glaubens</a:t>
            </a:r>
            <a:b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lang="de-DE" sz="3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Display" panose="02110004020202020204"/>
              </a:rPr>
              <a:t>Die 5 Säulen</a:t>
            </a:r>
            <a:endParaRPr lang="de-DE" b="1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AD1A01-ED35-E6BD-B577-F7B2DADAF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900" b="1" dirty="0">
                <a:latin typeface="Aptos" panose="02110004020202020204"/>
              </a:rPr>
              <a:t>Hauptbestandteil der Erstkommunionvorbereitung 2026:</a:t>
            </a:r>
          </a:p>
          <a:p>
            <a:pPr marL="0" indent="0">
              <a:buNone/>
            </a:pPr>
            <a:endParaRPr lang="de-DE" sz="2900" b="1" dirty="0">
              <a:latin typeface="Aptos" panose="02110004020202020204"/>
            </a:endParaRPr>
          </a:p>
          <a:p>
            <a:pPr marL="457200" lvl="1" indent="0">
              <a:buNone/>
            </a:pPr>
            <a:r>
              <a:rPr lang="de-DE" sz="3200" b="1" u="sng" dirty="0">
                <a:solidFill>
                  <a:srgbClr val="0070C0"/>
                </a:solidFill>
                <a:latin typeface="Aptos" panose="02110004020202020204"/>
              </a:rPr>
              <a:t>DIE 5 SÄULEN</a:t>
            </a:r>
            <a:endParaRPr lang="de-DE" sz="3200" u="sng" dirty="0">
              <a:solidFill>
                <a:srgbClr val="0070C0"/>
              </a:solidFill>
              <a:latin typeface="Aptos" panose="02110004020202020204"/>
            </a:endParaRPr>
          </a:p>
          <a:p>
            <a:pPr marL="914400" lvl="2" indent="0">
              <a:buNone/>
            </a:pPr>
            <a:endParaRPr lang="de-DE" sz="1400" dirty="0">
              <a:solidFill>
                <a:srgbClr val="C00000"/>
              </a:solidFill>
              <a:latin typeface="Aptos" panose="02110004020202020204"/>
            </a:endParaRPr>
          </a:p>
          <a:p>
            <a:pPr lvl="2"/>
            <a:r>
              <a:rPr lang="de-DE" sz="2800" dirty="0">
                <a:latin typeface="Aptos" panose="02110004020202020204"/>
              </a:rPr>
              <a:t>an einem </a:t>
            </a:r>
            <a:r>
              <a:rPr lang="de-DE" sz="2800" dirty="0" err="1">
                <a:latin typeface="Aptos" panose="02110004020202020204"/>
              </a:rPr>
              <a:t>Wochentagsnachmittag</a:t>
            </a:r>
            <a:r>
              <a:rPr lang="de-DE" sz="2800" dirty="0">
                <a:latin typeface="Aptos" panose="02110004020202020204"/>
              </a:rPr>
              <a:t>, Dauer ca. 1 ¼  h</a:t>
            </a:r>
          </a:p>
          <a:p>
            <a:pPr marL="914400" lvl="2" indent="0">
              <a:buNone/>
            </a:pPr>
            <a:endParaRPr lang="de-DE" sz="1400" dirty="0">
              <a:latin typeface="Aptos" panose="02110004020202020204"/>
            </a:endParaRPr>
          </a:p>
          <a:p>
            <a:pPr lvl="2"/>
            <a:r>
              <a:rPr lang="de-DE" sz="2800" dirty="0">
                <a:latin typeface="Aptos" panose="02110004020202020204"/>
              </a:rPr>
              <a:t>jeweils mit einem Brotbrechen zum Abschluss</a:t>
            </a:r>
          </a:p>
          <a:p>
            <a:pPr marL="914400" lvl="2" indent="0">
              <a:buNone/>
            </a:pPr>
            <a:endParaRPr lang="de-DE" sz="1400" dirty="0">
              <a:latin typeface="Aptos" panose="02110004020202020204"/>
            </a:endParaRPr>
          </a:p>
          <a:p>
            <a:pPr lvl="2"/>
            <a:r>
              <a:rPr lang="de-DE" sz="2800" dirty="0">
                <a:latin typeface="Aptos" panose="02110004020202020204"/>
              </a:rPr>
              <a:t>Beteiligung der Eltern und / oder TaufpatInnen bzw. TaufzeugInnen möglich</a:t>
            </a:r>
          </a:p>
          <a:p>
            <a:pPr lvl="1"/>
            <a:endParaRPr lang="de-DE" sz="2500" dirty="0">
              <a:latin typeface="Aptos" panose="02110004020202020204"/>
            </a:endParaRPr>
          </a:p>
          <a:p>
            <a:endParaRPr lang="de-DE" sz="2900" dirty="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9429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0C9BF0717481648B077B2D51BB49F2B" ma:contentTypeVersion="10" ma:contentTypeDescription="Ein neues Dokument erstellen." ma:contentTypeScope="" ma:versionID="05463b73fc968738e77e7305956e0250">
  <xsd:schema xmlns:xsd="http://www.w3.org/2001/XMLSchema" xmlns:xs="http://www.w3.org/2001/XMLSchema" xmlns:p="http://schemas.microsoft.com/office/2006/metadata/properties" xmlns:ns2="6448f7c1-2941-42d5-8cc0-a365a09788d1" xmlns:ns3="eaf877af-ea3c-4d76-819a-0a6f7b0d903e" targetNamespace="http://schemas.microsoft.com/office/2006/metadata/properties" ma:root="true" ma:fieldsID="c4771ae929c93a08bbebee889cc013e3" ns2:_="" ns3:_="">
    <xsd:import namespace="6448f7c1-2941-42d5-8cc0-a365a09788d1"/>
    <xsd:import namespace="eaf877af-ea3c-4d76-819a-0a6f7b0d90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48f7c1-2941-42d5-8cc0-a365a09788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6a5937a5-b036-4f24-a9db-f23dd18d21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877af-ea3c-4d76-819a-0a6f7b0d90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3d553b-237d-486d-b3fe-f13374946a18}" ma:internalName="TaxCatchAll" ma:showField="CatchAllData" ma:web="eaf877af-ea3c-4d76-819a-0a6f7b0d90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48f7c1-2941-42d5-8cc0-a365a09788d1">
      <Terms xmlns="http://schemas.microsoft.com/office/infopath/2007/PartnerControls"/>
    </lcf76f155ced4ddcb4097134ff3c332f>
    <TaxCatchAll xmlns="eaf877af-ea3c-4d76-819a-0a6f7b0d903e" xsi:nil="true"/>
  </documentManagement>
</p:properties>
</file>

<file path=customXml/itemProps1.xml><?xml version="1.0" encoding="utf-8"?>
<ds:datastoreItem xmlns:ds="http://schemas.openxmlformats.org/officeDocument/2006/customXml" ds:itemID="{BA4BD1A3-1F7D-4BB6-8417-B28689AECE75}"/>
</file>

<file path=customXml/itemProps2.xml><?xml version="1.0" encoding="utf-8"?>
<ds:datastoreItem xmlns:ds="http://schemas.openxmlformats.org/officeDocument/2006/customXml" ds:itemID="{C689BF27-BBE9-4FD2-9E2C-776B13017BB5}"/>
</file>

<file path=customXml/itemProps3.xml><?xml version="1.0" encoding="utf-8"?>
<ds:datastoreItem xmlns:ds="http://schemas.openxmlformats.org/officeDocument/2006/customXml" ds:itemID="{370E99CA-EF31-4E1E-BBF3-BD57676B07C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1102</Words>
  <Application>Microsoft Office PowerPoint</Application>
  <PresentationFormat>Breitbild</PresentationFormat>
  <Paragraphs>144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</vt:lpstr>
      <vt:lpstr>Einladung zu einem Fest des Glaubens  -Erstkommunionvorbereitung 2026-</vt:lpstr>
      <vt:lpstr>Einladung zu einem Fest des Glaubens Kein Druck!</vt:lpstr>
      <vt:lpstr>Einladung zu einem Fest des Glaubens Die Kommunion: Worum geht es?</vt:lpstr>
      <vt:lpstr>Einladung zu einem Fest des Glaubens So feiert unsere Pfarrgemeinde mit ca. 10.000 Mitgliedern die Kommunion</vt:lpstr>
      <vt:lpstr>Einladung zu einem Fest des Glaubens Und die Kinder??</vt:lpstr>
      <vt:lpstr>Einladung zu einem Fest des Glaubens Wenn die Tür sich öffnet …</vt:lpstr>
      <vt:lpstr>Einladung zu einem Fest des Glaubens … und es nicht weitergeht</vt:lpstr>
      <vt:lpstr>Einladung zu einem Fest des Glaubens Genug der Vorrede … Zur Sache!</vt:lpstr>
      <vt:lpstr>Einladung zu einem Fest des Glaubens Die 5 Säulen</vt:lpstr>
      <vt:lpstr>Einladung zu einem Fest des Glaubens Erleben statt Zerreden</vt:lpstr>
      <vt:lpstr>Einladung zu einem Fest des Glaubens Was NEU ist …</vt:lpstr>
      <vt:lpstr>Einladung zu einem Fest des Glaubens … und Einladung zu einer ehrlichen Entscheidung</vt:lpstr>
      <vt:lpstr>Einladung zu einem Fest des Glaubens Die Termine der Säulen</vt:lpstr>
      <vt:lpstr>Einladung zu einem Fest des Glaubens Die Feiern der Tauferinnerung &amp; der Erstkommunion</vt:lpstr>
      <vt:lpstr>Einladung zu einem Fest des Glaubens Die Anmeldung</vt:lpstr>
      <vt:lpstr>Einladung zu einem Fest des Glaubens Fotografieren während der Erstkommunionfeiern</vt:lpstr>
      <vt:lpstr>Einladung zu einem Fest des Glaubens Mehr geht immer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Einladung zu einem Fest des Glaubens  -Erstkommunionvorbereitung 2025-</dc:title>
  <dc:creator>Heinrich Plaßmann</dc:creator>
  <cp:lastModifiedBy>Heinrich Plaßmann</cp:lastModifiedBy>
  <cp:revision>18</cp:revision>
  <cp:lastPrinted>2024-10-25T09:19:23Z</cp:lastPrinted>
  <dcterms:created xsi:type="dcterms:W3CDTF">2024-10-11T15:46:43Z</dcterms:created>
  <dcterms:modified xsi:type="dcterms:W3CDTF">2025-10-27T10:28:56Z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0x01010060C9BF0717481648B077B2D51BB49F2B</vt:lpwstr>
  </property>
</Properties>
</file>