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diagrams/colors1.xml" ContentType="application/vnd.openxmlformats-officedocument.drawingml.diagramColors+xml"/>
  <Override PartName="/ppt/diagrams/colors2.xml" ContentType="application/vnd.openxmlformats-officedocument.drawingml.diagramColors+xml"/>
  <Override PartName="/ppt/diagrams/colors3.xml" ContentType="application/vnd.openxmlformats-officedocument.drawingml.diagramColors+xml"/>
  <Override PartName="/ppt/diagrams/colors4.xml" ContentType="application/vnd.openxmlformats-officedocument.drawingml.diagramColors+xml"/>
  <Override PartName="/ppt/diagrams/colors5.xml" ContentType="application/vnd.openxmlformats-officedocument.drawingml.diagramColors+xml"/>
  <Override PartName="/ppt/diagrams/colors6.xml" ContentType="application/vnd.openxmlformats-officedocument.drawingml.diagramColors+xml"/>
  <Override PartName="/ppt/diagrams/colors7.xml" ContentType="application/vnd.openxmlformats-officedocument.drawingml.diagramColors+xml"/>
  <Override PartName="/ppt/diagrams/colors8.xml" ContentType="application/vnd.openxmlformats-officedocument.drawingml.diagramColors+xml"/>
  <Override PartName="/ppt/diagrams/colors9.xml" ContentType="application/vnd.openxmlformats-officedocument.drawingml.diagramColors+xml"/>
  <Override PartName="/ppt/diagrams/data1.xml" ContentType="application/vnd.openxmlformats-officedocument.drawingml.diagramData+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rawing1.xml" ContentType="application/vnd.ms-office.drawingml.diagramDrawing+xml"/>
  <Override PartName="/ppt/diagrams/drawing2.xml" ContentType="application/vnd.ms-office.drawingml.diagramDrawing+xml"/>
  <Override PartName="/ppt/diagrams/drawing3.xml" ContentType="application/vnd.ms-office.drawingml.diagramDrawing+xml"/>
  <Override PartName="/ppt/diagrams/drawing4.xml" ContentType="application/vnd.ms-office.drawingml.diagramDrawing+xml"/>
  <Override PartName="/ppt/diagrams/drawing5.xml" ContentType="application/vnd.ms-office.drawingml.diagramDrawing+xml"/>
  <Override PartName="/ppt/diagrams/drawing6.xml" ContentType="application/vnd.ms-office.drawingml.diagramDrawing+xml"/>
  <Override PartName="/ppt/diagrams/drawing7.xml" ContentType="application/vnd.ms-office.drawingml.diagramDrawing+xml"/>
  <Override PartName="/ppt/diagrams/drawing8.xml" ContentType="application/vnd.ms-office.drawingml.diagramDrawing+xml"/>
  <Override PartName="/ppt/diagrams/drawing9.xml" ContentType="application/vnd.ms-office.drawingml.diagramDrawing+xml"/>
  <Override PartName="/ppt/diagrams/layout1.xml" ContentType="application/vnd.openxmlformats-officedocument.drawingml.diagramLayout+xml"/>
  <Override PartName="/ppt/diagrams/layout2.xml" ContentType="application/vnd.openxmlformats-officedocument.drawingml.diagramLayout+xml"/>
  <Override PartName="/ppt/diagrams/layout3.xml" ContentType="application/vnd.openxmlformats-officedocument.drawingml.diagramLayout+xml"/>
  <Override PartName="/ppt/diagrams/layout4.xml" ContentType="application/vnd.openxmlformats-officedocument.drawingml.diagramLayout+xml"/>
  <Override PartName="/ppt/diagrams/layout5.xml" ContentType="application/vnd.openxmlformats-officedocument.drawingml.diagramLayout+xml"/>
  <Override PartName="/ppt/diagrams/layout6.xml" ContentType="application/vnd.openxmlformats-officedocument.drawingml.diagramLayout+xml"/>
  <Override PartName="/ppt/diagrams/layout7.xml" ContentType="application/vnd.openxmlformats-officedocument.drawingml.diagramLayout+xml"/>
  <Override PartName="/ppt/diagrams/layout8.xml" ContentType="application/vnd.openxmlformats-officedocument.drawingml.diagramLayout+xml"/>
  <Override PartName="/ppt/diagrams/layout9.xml" ContentType="application/vnd.openxmlformats-officedocument.drawingml.diagramLayout+xml"/>
  <Override PartName="/ppt/diagrams/quickStyle1.xml" ContentType="application/vnd.openxmlformats-officedocument.drawingml.diagramStyle+xml"/>
  <Override PartName="/ppt/diagrams/quickStyle2.xml" ContentType="application/vnd.openxmlformats-officedocument.drawingml.diagramStyle+xml"/>
  <Override PartName="/ppt/diagrams/quickStyle3.xml" ContentType="application/vnd.openxmlformats-officedocument.drawingml.diagramStyle+xml"/>
  <Override PartName="/ppt/diagrams/quickStyle4.xml" ContentType="application/vnd.openxmlformats-officedocument.drawingml.diagramStyle+xml"/>
  <Override PartName="/ppt/diagrams/quickStyle5.xml" ContentType="application/vnd.openxmlformats-officedocument.drawingml.diagramStyle+xml"/>
  <Override PartName="/ppt/diagrams/quickStyle6.xml" ContentType="application/vnd.openxmlformats-officedocument.drawingml.diagramStyle+xml"/>
  <Override PartName="/ppt/diagrams/quickStyle7.xml" ContentType="application/vnd.openxmlformats-officedocument.drawingml.diagramStyle+xml"/>
  <Override PartName="/ppt/diagrams/quickStyle8.xml" ContentType="application/vnd.openxmlformats-officedocument.drawingml.diagramStyle+xml"/>
  <Override PartName="/ppt/diagrams/quickStyle9.xml" ContentType="application/vnd.openxmlformats-officedocument.drawingml.diagramStyl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Override PartName="/ppt/changesInfos/changesInfo1.xml" ContentType="application/vnd.ms-powerpoint.changesinfo+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0" r:id="rId4"/>
    <p:sldId id="261" r:id="rId5"/>
    <p:sldId id="274" r:id="rId6"/>
    <p:sldId id="276" r:id="rId7"/>
    <p:sldId id="262" r:id="rId8"/>
    <p:sldId id="263" r:id="rId9"/>
    <p:sldId id="264" r:id="rId10"/>
    <p:sldId id="265" r:id="rId11"/>
    <p:sldId id="270" r:id="rId12"/>
    <p:sldId id="266" r:id="rId13"/>
    <p:sldId id="267" r:id="rId14"/>
    <p:sldId id="268" r:id="rId15"/>
    <p:sldId id="275" r:id="rId16"/>
    <p:sldId id="269" r:id="rId17"/>
    <p:sldId id="273" r:id="rId18"/>
    <p:sldId id="271" r:id="rId19"/>
  </p:sldIdLst>
  <p:sldSz cx="12192000" cy="6858000"/>
  <p:notesSz cx="6888163" cy="100203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9" d="100"/>
          <a:sy n="59" d="100"/>
        </p:scale>
        <p:origin x="96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ustomXml" Target="../customXml/item2.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 Id="rId27"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laßmann, Heinrich" userId="7870bdc1-7aa1-4d2a-b57d-ab32e3c59370" providerId="ADAL" clId="{8000012F-183F-4485-8601-AC50012C4673}"/>
    <pc:docChg chg="modSld">
      <pc:chgData name="Plaßmann, Heinrich" userId="7870bdc1-7aa1-4d2a-b57d-ab32e3c59370" providerId="ADAL" clId="{8000012F-183F-4485-8601-AC50012C4673}" dt="2026-10-13T16:38:21.238" v="0" actId="207"/>
      <pc:docMkLst>
        <pc:docMk/>
      </pc:docMkLst>
      <pc:sldChg chg="modSp mod">
        <pc:chgData name="Plaßmann, Heinrich" userId="7870bdc1-7aa1-4d2a-b57d-ab32e3c59370" providerId="ADAL" clId="{8000012F-183F-4485-8601-AC50012C4673}" dt="2026-10-13T16:38:21.238" v="0" actId="207"/>
        <pc:sldMkLst>
          <pc:docMk/>
          <pc:sldMk cId="2987277022" sldId="274"/>
        </pc:sldMkLst>
        <pc:spChg chg="mod">
          <ac:chgData name="Plaßmann, Heinrich" userId="7870bdc1-7aa1-4d2a-b57d-ab32e3c59370" providerId="ADAL" clId="{8000012F-183F-4485-8601-AC50012C4673}" dt="2026-10-13T16:38:21.238" v="0" actId="207"/>
          <ac:spMkLst>
            <pc:docMk/>
            <pc:sldMk cId="2987277022" sldId="274"/>
            <ac:spMk id="3" creationId="{6B45D0E1-3467-E048-DB5B-9F18B4DC4F4B}"/>
          </ac:spMkLst>
        </pc:spChg>
      </pc:sldChg>
    </pc:docChg>
  </pc:docChgLst>
</pc:chgInfo>
</file>

<file path=ppt/diagrams/_rels/data5.xml.rels><?xml version="1.0" encoding="UTF-8" standalone="yes"?>
<Relationships xmlns="http://schemas.openxmlformats.org/package/2006/relationships"><Relationship Id="rId2" Type="http://schemas.openxmlformats.org/officeDocument/2006/relationships/hyperlink" Target="https://rodrigobrito.bmd.br/gestao-e-lideranca/a-linha-tenue-da-consultoria.html" TargetMode="External"/><Relationship Id="rId1" Type="http://schemas.openxmlformats.org/officeDocument/2006/relationships/image" Target="../media/image3.jpg"/></Relationships>
</file>

<file path=ppt/diagrams/_rels/data6.xml.rels><?xml version="1.0" encoding="UTF-8" standalone="yes"?>
<Relationships xmlns="http://schemas.openxmlformats.org/package/2006/relationships"><Relationship Id="rId2" Type="http://schemas.openxmlformats.org/officeDocument/2006/relationships/hyperlink" Target="https://rodrigobrito.bmd.br/gestao-e-lideranca/a-linha-tenue-da-consultoria.html" TargetMode="External"/><Relationship Id="rId1" Type="http://schemas.openxmlformats.org/officeDocument/2006/relationships/image" Target="../media/image3.jpg"/></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6">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7">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8">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9">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D27748E-986E-48F6-84C5-6FBE335B74D6}" type="doc">
      <dgm:prSet loTypeId="urn:microsoft.com/office/officeart/2005/8/layout/default" loCatId="list" qsTypeId="urn:microsoft.com/office/officeart/2005/8/quickstyle/simple1#1" qsCatId="simple" csTypeId="urn:microsoft.com/office/officeart/2005/8/colors/accent1_2#1" csCatId="accent1" phldr="1"/>
      <dgm:spPr/>
      <dgm:t>
        <a:bodyPr/>
        <a:lstStyle/>
        <a:p>
          <a:endParaRPr lang="de-DE"/>
        </a:p>
      </dgm:t>
    </dgm:pt>
    <dgm:pt modelId="{CBD75202-66A4-4A80-99A8-C14177B50289}">
      <dgm:prSet phldrT="[Text]"/>
      <dgm:spPr/>
      <dgm:t>
        <a:bodyPr/>
        <a:lstStyle/>
        <a:p>
          <a:r>
            <a:rPr lang="de-DE" dirty="0"/>
            <a:t>Das „eucharistische Opfer“ ist daher „Quelle und Höhepunkt des ganzen christlichen Lebens“ …</a:t>
          </a:r>
        </a:p>
      </dgm:t>
    </dgm:pt>
    <dgm:pt modelId="{FF8A79E3-2EE3-46D1-95C8-773E0B42931C}" type="parTrans" cxnId="{AAC8F45C-C54D-4286-B2D6-072EDE07EFD2}">
      <dgm:prSet/>
      <dgm:spPr/>
      <dgm:t>
        <a:bodyPr/>
        <a:lstStyle/>
        <a:p>
          <a:endParaRPr lang="de-DE"/>
        </a:p>
      </dgm:t>
    </dgm:pt>
    <dgm:pt modelId="{90B982E5-7767-49F8-AFD4-C3987129C5A2}" type="sibTrans" cxnId="{AAC8F45C-C54D-4286-B2D6-072EDE07EFD2}">
      <dgm:prSet/>
      <dgm:spPr/>
      <dgm:t>
        <a:bodyPr/>
        <a:lstStyle/>
        <a:p>
          <a:endParaRPr lang="de-DE"/>
        </a:p>
      </dgm:t>
    </dgm:pt>
    <dgm:pt modelId="{03AF47C3-24CA-4238-950D-A0C41568CC99}">
      <dgm:prSet phldrT="[Text]"/>
      <dgm:spPr/>
      <dgm:t>
        <a:bodyPr/>
        <a:lstStyle/>
        <a:p>
          <a:r>
            <a:rPr lang="de-DE" dirty="0"/>
            <a:t>Leere Hände ausstrecken (dürfen)</a:t>
          </a:r>
          <a:br>
            <a:rPr lang="de-DE" dirty="0"/>
          </a:br>
          <a:r>
            <a:rPr lang="de-DE" dirty="0"/>
            <a:t>und sie füllen lassen.</a:t>
          </a:r>
        </a:p>
      </dgm:t>
    </dgm:pt>
    <dgm:pt modelId="{674478F8-AE37-4B1E-B5E2-19F361808AC1}" type="parTrans" cxnId="{BFCC5136-C1B8-4C19-BFC3-29C2B2086663}">
      <dgm:prSet/>
      <dgm:spPr/>
      <dgm:t>
        <a:bodyPr/>
        <a:lstStyle/>
        <a:p>
          <a:endParaRPr lang="de-DE"/>
        </a:p>
      </dgm:t>
    </dgm:pt>
    <dgm:pt modelId="{5ACB9546-01A5-4C3B-AE91-E5D5FF47774D}" type="sibTrans" cxnId="{BFCC5136-C1B8-4C19-BFC3-29C2B2086663}">
      <dgm:prSet/>
      <dgm:spPr/>
      <dgm:t>
        <a:bodyPr/>
        <a:lstStyle/>
        <a:p>
          <a:endParaRPr lang="de-DE"/>
        </a:p>
      </dgm:t>
    </dgm:pt>
    <dgm:pt modelId="{212570F4-0CEE-475C-888D-5A13E7A43FAA}">
      <dgm:prSet/>
      <dgm:spPr/>
      <dgm:t>
        <a:bodyPr/>
        <a:lstStyle/>
        <a:p>
          <a:r>
            <a:rPr lang="de-DE" dirty="0"/>
            <a:t>„Der Leib Christi: Nicht Belohnung für die Gerechten, sondern Stärkung für die Schwachen.“</a:t>
          </a:r>
        </a:p>
      </dgm:t>
    </dgm:pt>
    <dgm:pt modelId="{CBDC984B-3AA0-48CD-A180-E1DA733B9B8F}" type="parTrans" cxnId="{0E5B1674-A673-47A6-B8C7-D95CCD34D7FD}">
      <dgm:prSet/>
      <dgm:spPr/>
      <dgm:t>
        <a:bodyPr/>
        <a:lstStyle/>
        <a:p>
          <a:endParaRPr lang="de-DE"/>
        </a:p>
      </dgm:t>
    </dgm:pt>
    <dgm:pt modelId="{981CA73E-1BD3-4B0C-BABB-DFDFF282D74E}" type="sibTrans" cxnId="{0E5B1674-A673-47A6-B8C7-D95CCD34D7FD}">
      <dgm:prSet/>
      <dgm:spPr/>
      <dgm:t>
        <a:bodyPr/>
        <a:lstStyle/>
        <a:p>
          <a:endParaRPr lang="de-DE"/>
        </a:p>
      </dgm:t>
    </dgm:pt>
    <dgm:pt modelId="{A8EDFB77-F58E-439C-AB5B-70A9B04DEAFF}">
      <dgm:prSet phldrT="[Text]"/>
      <dgm:spPr/>
      <dgm:t>
        <a:bodyPr/>
        <a:lstStyle/>
        <a:p>
          <a:r>
            <a:rPr lang="de-DE" dirty="0"/>
            <a:t>… In der Eucharistie entdeckt die Kirche den „vollkommenen Ausdruck seiner (Christi) unendlichen Liebe“.</a:t>
          </a:r>
        </a:p>
      </dgm:t>
    </dgm:pt>
    <dgm:pt modelId="{81E6FC77-5331-4E8A-9262-D6FD40828546}" type="parTrans" cxnId="{BBE5F67B-E14B-4D58-9709-D7506DE6604D}">
      <dgm:prSet/>
      <dgm:spPr/>
      <dgm:t>
        <a:bodyPr/>
        <a:lstStyle/>
        <a:p>
          <a:endParaRPr lang="de-DE"/>
        </a:p>
      </dgm:t>
    </dgm:pt>
    <dgm:pt modelId="{3095BA23-1903-4D60-BC37-CEC2EA78E58D}" type="sibTrans" cxnId="{BBE5F67B-E14B-4D58-9709-D7506DE6604D}">
      <dgm:prSet/>
      <dgm:spPr/>
      <dgm:t>
        <a:bodyPr/>
        <a:lstStyle/>
        <a:p>
          <a:endParaRPr lang="de-DE"/>
        </a:p>
      </dgm:t>
    </dgm:pt>
    <dgm:pt modelId="{3237D5DF-E70C-43C5-8230-E3D75D7D6BC6}" type="pres">
      <dgm:prSet presAssocID="{9D27748E-986E-48F6-84C5-6FBE335B74D6}" presName="diagram" presStyleCnt="0">
        <dgm:presLayoutVars>
          <dgm:dir/>
          <dgm:resizeHandles val="exact"/>
        </dgm:presLayoutVars>
      </dgm:prSet>
      <dgm:spPr/>
    </dgm:pt>
    <dgm:pt modelId="{91497EF3-A0CD-489A-B058-B66CEA951B41}" type="pres">
      <dgm:prSet presAssocID="{CBD75202-66A4-4A80-99A8-C14177B50289}" presName="node" presStyleLbl="node1" presStyleIdx="0" presStyleCnt="4" custLinFactNeighborX="-52296" custLinFactNeighborY="-148">
        <dgm:presLayoutVars>
          <dgm:bulletEnabled val="1"/>
        </dgm:presLayoutVars>
      </dgm:prSet>
      <dgm:spPr/>
    </dgm:pt>
    <dgm:pt modelId="{311F1F34-F71E-4836-AF7F-0F310A509E2F}" type="pres">
      <dgm:prSet presAssocID="{90B982E5-7767-49F8-AFD4-C3987129C5A2}" presName="sibTrans" presStyleCnt="0"/>
      <dgm:spPr/>
    </dgm:pt>
    <dgm:pt modelId="{F1683F53-EE12-431F-BDE6-2578F42EC519}" type="pres">
      <dgm:prSet presAssocID="{A8EDFB77-F58E-439C-AB5B-70A9B04DEAFF}" presName="node" presStyleLbl="node1" presStyleIdx="1" presStyleCnt="4" custLinFactNeighborX="52296" custLinFactNeighborY="-148">
        <dgm:presLayoutVars>
          <dgm:bulletEnabled val="1"/>
        </dgm:presLayoutVars>
      </dgm:prSet>
      <dgm:spPr/>
    </dgm:pt>
    <dgm:pt modelId="{29375E9C-C626-42E3-AA2B-4B3A679B1406}" type="pres">
      <dgm:prSet presAssocID="{3095BA23-1903-4D60-BC37-CEC2EA78E58D}" presName="sibTrans" presStyleCnt="0"/>
      <dgm:spPr/>
    </dgm:pt>
    <dgm:pt modelId="{633CF84D-F312-4E06-84AA-14353435BFE6}" type="pres">
      <dgm:prSet presAssocID="{212570F4-0CEE-475C-888D-5A13E7A43FAA}" presName="node" presStyleLbl="node1" presStyleIdx="2" presStyleCnt="4" custLinFactX="62296" custLinFactNeighborX="100000" custLinFactNeighborY="148">
        <dgm:presLayoutVars>
          <dgm:bulletEnabled val="1"/>
        </dgm:presLayoutVars>
      </dgm:prSet>
      <dgm:spPr/>
    </dgm:pt>
    <dgm:pt modelId="{68A559F9-2EFD-4709-B9CD-F964F41D9DC2}" type="pres">
      <dgm:prSet presAssocID="{981CA73E-1BD3-4B0C-BABB-DFDFF282D74E}" presName="sibTrans" presStyleCnt="0"/>
      <dgm:spPr/>
    </dgm:pt>
    <dgm:pt modelId="{A2AC6BA6-5E69-401A-A47C-5EEFF9411C54}" type="pres">
      <dgm:prSet presAssocID="{03AF47C3-24CA-4238-950D-A0C41568CC99}" presName="node" presStyleLbl="node1" presStyleIdx="3" presStyleCnt="4" custLinFactX="-62296" custLinFactNeighborX="-100000" custLinFactNeighborY="148">
        <dgm:presLayoutVars>
          <dgm:bulletEnabled val="1"/>
        </dgm:presLayoutVars>
      </dgm:prSet>
      <dgm:spPr/>
    </dgm:pt>
  </dgm:ptLst>
  <dgm:cxnLst>
    <dgm:cxn modelId="{2A39F20F-288C-48D7-9593-F1CC97B74077}" type="presOf" srcId="{03AF47C3-24CA-4238-950D-A0C41568CC99}" destId="{A2AC6BA6-5E69-401A-A47C-5EEFF9411C54}" srcOrd="0" destOrd="0" presId="urn:microsoft.com/office/officeart/2005/8/layout/default"/>
    <dgm:cxn modelId="{F7293A23-AFBC-49E2-A8D1-A6C989FB7B55}" type="presOf" srcId="{CBD75202-66A4-4A80-99A8-C14177B50289}" destId="{91497EF3-A0CD-489A-B058-B66CEA951B41}" srcOrd="0" destOrd="0" presId="urn:microsoft.com/office/officeart/2005/8/layout/default"/>
    <dgm:cxn modelId="{BFCC5136-C1B8-4C19-BFC3-29C2B2086663}" srcId="{9D27748E-986E-48F6-84C5-6FBE335B74D6}" destId="{03AF47C3-24CA-4238-950D-A0C41568CC99}" srcOrd="3" destOrd="0" parTransId="{674478F8-AE37-4B1E-B5E2-19F361808AC1}" sibTransId="{5ACB9546-01A5-4C3B-AE91-E5D5FF47774D}"/>
    <dgm:cxn modelId="{AAC8F45C-C54D-4286-B2D6-072EDE07EFD2}" srcId="{9D27748E-986E-48F6-84C5-6FBE335B74D6}" destId="{CBD75202-66A4-4A80-99A8-C14177B50289}" srcOrd="0" destOrd="0" parTransId="{FF8A79E3-2EE3-46D1-95C8-773E0B42931C}" sibTransId="{90B982E5-7767-49F8-AFD4-C3987129C5A2}"/>
    <dgm:cxn modelId="{88C28A66-4422-4A01-9819-1BCDCD59C722}" type="presOf" srcId="{A8EDFB77-F58E-439C-AB5B-70A9B04DEAFF}" destId="{F1683F53-EE12-431F-BDE6-2578F42EC519}" srcOrd="0" destOrd="0" presId="urn:microsoft.com/office/officeart/2005/8/layout/default"/>
    <dgm:cxn modelId="{6274564B-02DF-4F1B-B29E-CF85694DB548}" type="presOf" srcId="{9D27748E-986E-48F6-84C5-6FBE335B74D6}" destId="{3237D5DF-E70C-43C5-8230-E3D75D7D6BC6}" srcOrd="0" destOrd="0" presId="urn:microsoft.com/office/officeart/2005/8/layout/default"/>
    <dgm:cxn modelId="{0E5B1674-A673-47A6-B8C7-D95CCD34D7FD}" srcId="{9D27748E-986E-48F6-84C5-6FBE335B74D6}" destId="{212570F4-0CEE-475C-888D-5A13E7A43FAA}" srcOrd="2" destOrd="0" parTransId="{CBDC984B-3AA0-48CD-A180-E1DA733B9B8F}" sibTransId="{981CA73E-1BD3-4B0C-BABB-DFDFF282D74E}"/>
    <dgm:cxn modelId="{BBE5F67B-E14B-4D58-9709-D7506DE6604D}" srcId="{9D27748E-986E-48F6-84C5-6FBE335B74D6}" destId="{A8EDFB77-F58E-439C-AB5B-70A9B04DEAFF}" srcOrd="1" destOrd="0" parTransId="{81E6FC77-5331-4E8A-9262-D6FD40828546}" sibTransId="{3095BA23-1903-4D60-BC37-CEC2EA78E58D}"/>
    <dgm:cxn modelId="{6AED038F-3C21-4F72-B548-4C02B9E4BE4D}" type="presOf" srcId="{212570F4-0CEE-475C-888D-5A13E7A43FAA}" destId="{633CF84D-F312-4E06-84AA-14353435BFE6}" srcOrd="0" destOrd="0" presId="urn:microsoft.com/office/officeart/2005/8/layout/default"/>
    <dgm:cxn modelId="{90CBF438-3C89-4C2C-9986-E43809AFD1D7}" type="presParOf" srcId="{3237D5DF-E70C-43C5-8230-E3D75D7D6BC6}" destId="{91497EF3-A0CD-489A-B058-B66CEA951B41}" srcOrd="0" destOrd="0" presId="urn:microsoft.com/office/officeart/2005/8/layout/default"/>
    <dgm:cxn modelId="{EEB8337F-B121-4AA5-ABB8-F015F579832B}" type="presParOf" srcId="{3237D5DF-E70C-43C5-8230-E3D75D7D6BC6}" destId="{311F1F34-F71E-4836-AF7F-0F310A509E2F}" srcOrd="1" destOrd="0" presId="urn:microsoft.com/office/officeart/2005/8/layout/default"/>
    <dgm:cxn modelId="{DBC73752-7D02-4D15-B42B-E0491FB78850}" type="presParOf" srcId="{3237D5DF-E70C-43C5-8230-E3D75D7D6BC6}" destId="{F1683F53-EE12-431F-BDE6-2578F42EC519}" srcOrd="2" destOrd="0" presId="urn:microsoft.com/office/officeart/2005/8/layout/default"/>
    <dgm:cxn modelId="{94BC53D7-8AA2-4F31-91EA-6E35F68DE64F}" type="presParOf" srcId="{3237D5DF-E70C-43C5-8230-E3D75D7D6BC6}" destId="{29375E9C-C626-42E3-AA2B-4B3A679B1406}" srcOrd="3" destOrd="0" presId="urn:microsoft.com/office/officeart/2005/8/layout/default"/>
    <dgm:cxn modelId="{07649FC0-1045-4BAB-8831-44C10A47CD85}" type="presParOf" srcId="{3237D5DF-E70C-43C5-8230-E3D75D7D6BC6}" destId="{633CF84D-F312-4E06-84AA-14353435BFE6}" srcOrd="4" destOrd="0" presId="urn:microsoft.com/office/officeart/2005/8/layout/default"/>
    <dgm:cxn modelId="{30BB201F-CE06-4A8D-AFE9-B53046AEAF07}" type="presParOf" srcId="{3237D5DF-E70C-43C5-8230-E3D75D7D6BC6}" destId="{68A559F9-2EFD-4709-B9CD-F964F41D9DC2}" srcOrd="5" destOrd="0" presId="urn:microsoft.com/office/officeart/2005/8/layout/default"/>
    <dgm:cxn modelId="{70E3B431-FC36-45A1-AD71-DF7CE7CA9ED1}" type="presParOf" srcId="{3237D5DF-E70C-43C5-8230-E3D75D7D6BC6}" destId="{A2AC6BA6-5E69-401A-A47C-5EEFF9411C54}"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966F98B-223A-436A-BBF9-B4D7197A6EB3}" type="doc">
      <dgm:prSet loTypeId="urn:microsoft.com/office/officeart/2005/8/layout/hProcess7" loCatId="list" qsTypeId="urn:microsoft.com/office/officeart/2005/8/quickstyle/simple1#2" qsCatId="simple" csTypeId="urn:microsoft.com/office/officeart/2005/8/colors/accent1_2#2" csCatId="accent1" phldr="1"/>
      <dgm:spPr/>
      <dgm:t>
        <a:bodyPr/>
        <a:lstStyle/>
        <a:p>
          <a:endParaRPr lang="de-DE"/>
        </a:p>
      </dgm:t>
    </dgm:pt>
    <dgm:pt modelId="{37E1B41A-ED3D-46D3-AE54-CAC7BA8B61C9}">
      <dgm:prSet phldrT="[Text]"/>
      <dgm:spPr/>
      <dgm:t>
        <a:bodyPr/>
        <a:lstStyle/>
        <a:p>
          <a:endParaRPr lang="de-DE" dirty="0"/>
        </a:p>
        <a:p>
          <a:endParaRPr lang="de-DE" dirty="0"/>
        </a:p>
        <a:p>
          <a:r>
            <a:rPr lang="de-DE" dirty="0"/>
            <a:t>3 Werktags-messen:</a:t>
          </a:r>
          <a:br>
            <a:rPr lang="de-DE" dirty="0"/>
          </a:br>
          <a:r>
            <a:rPr lang="de-DE" dirty="0"/>
            <a:t>2 – 12 Mitfeiernde.</a:t>
          </a:r>
        </a:p>
      </dgm:t>
    </dgm:pt>
    <dgm:pt modelId="{9D1E2DB2-D7EA-4DA0-B8E7-27D3B3C76ECB}" type="parTrans" cxnId="{632B4960-8F33-4011-B5F1-5040DD21E33D}">
      <dgm:prSet/>
      <dgm:spPr/>
      <dgm:t>
        <a:bodyPr/>
        <a:lstStyle/>
        <a:p>
          <a:endParaRPr lang="de-DE"/>
        </a:p>
      </dgm:t>
    </dgm:pt>
    <dgm:pt modelId="{C2ECA9DF-EEDB-48B5-8E41-8D24F452337E}" type="sibTrans" cxnId="{632B4960-8F33-4011-B5F1-5040DD21E33D}">
      <dgm:prSet/>
      <dgm:spPr/>
      <dgm:t>
        <a:bodyPr/>
        <a:lstStyle/>
        <a:p>
          <a:endParaRPr lang="de-DE"/>
        </a:p>
      </dgm:t>
    </dgm:pt>
    <dgm:pt modelId="{E3580E1B-58E1-4B96-A42F-A7B9813182E6}">
      <dgm:prSet phldrT="[Text]"/>
      <dgm:spPr/>
      <dgm:t>
        <a:bodyPr/>
        <a:lstStyle/>
        <a:p>
          <a:r>
            <a:rPr lang="de-DE" dirty="0"/>
            <a:t>4 Sonntags-gottesdienste inkl. 1x Vorabend-messe, 1x Wort-Gottes-Feier mit Kommunion-austeilung:</a:t>
          </a:r>
          <a:br>
            <a:rPr lang="de-DE" dirty="0"/>
          </a:br>
          <a:r>
            <a:rPr lang="de-DE" dirty="0"/>
            <a:t>B</a:t>
          </a:r>
          <a:r>
            <a:rPr lang="de-DE" b="0" dirty="0">
              <a:solidFill>
                <a:schemeClr val="bg1"/>
              </a:solidFill>
            </a:rPr>
            <a:t>is zu </a:t>
          </a:r>
          <a:r>
            <a:rPr lang="de-DE" b="1" dirty="0">
              <a:solidFill>
                <a:schemeClr val="bg1"/>
              </a:solidFill>
            </a:rPr>
            <a:t>160 </a:t>
          </a:r>
          <a:r>
            <a:rPr lang="de-DE" b="0" dirty="0">
              <a:solidFill>
                <a:schemeClr val="bg1"/>
              </a:solidFill>
            </a:rPr>
            <a:t>Mitfeiernde.</a:t>
          </a:r>
        </a:p>
      </dgm:t>
    </dgm:pt>
    <dgm:pt modelId="{2F25E8F4-E085-49A4-8D04-D4509B8C9373}" type="parTrans" cxnId="{085C9D3D-E11F-472D-B9EF-0A4A71D8774C}">
      <dgm:prSet/>
      <dgm:spPr/>
      <dgm:t>
        <a:bodyPr/>
        <a:lstStyle/>
        <a:p>
          <a:endParaRPr lang="de-DE"/>
        </a:p>
      </dgm:t>
    </dgm:pt>
    <dgm:pt modelId="{B40B8D5F-2E07-495C-972F-69BA02509016}" type="sibTrans" cxnId="{085C9D3D-E11F-472D-B9EF-0A4A71D8774C}">
      <dgm:prSet/>
      <dgm:spPr/>
      <dgm:t>
        <a:bodyPr/>
        <a:lstStyle/>
        <a:p>
          <a:endParaRPr lang="de-DE"/>
        </a:p>
      </dgm:t>
    </dgm:pt>
    <dgm:pt modelId="{6E45C8CF-6263-4C35-AE32-A75BAF574DD2}">
      <dgm:prSet phldrT="[Text]"/>
      <dgm:spPr/>
      <dgm:t>
        <a:bodyPr/>
        <a:lstStyle/>
        <a:p>
          <a:endParaRPr lang="de-DE" dirty="0"/>
        </a:p>
        <a:p>
          <a:endParaRPr lang="de-DE" dirty="0"/>
        </a:p>
        <a:p>
          <a:r>
            <a:rPr lang="de-DE" dirty="0"/>
            <a:t>Monatliche Messfeiern</a:t>
          </a:r>
          <a:br>
            <a:rPr lang="de-DE" dirty="0"/>
          </a:br>
          <a:r>
            <a:rPr lang="de-DE" dirty="0"/>
            <a:t>in 3 Senioren-wohnheimen.</a:t>
          </a:r>
        </a:p>
      </dgm:t>
    </dgm:pt>
    <dgm:pt modelId="{98DEBF58-4BC5-4F49-87A5-43829858B947}" type="sibTrans" cxnId="{78440667-159A-4BDA-8240-E1C89CD9CF81}">
      <dgm:prSet/>
      <dgm:spPr/>
      <dgm:t>
        <a:bodyPr/>
        <a:lstStyle/>
        <a:p>
          <a:endParaRPr lang="de-DE"/>
        </a:p>
      </dgm:t>
    </dgm:pt>
    <dgm:pt modelId="{ECBCB7F9-F96B-4F68-BD7B-600E5756075C}" type="parTrans" cxnId="{78440667-159A-4BDA-8240-E1C89CD9CF81}">
      <dgm:prSet/>
      <dgm:spPr/>
      <dgm:t>
        <a:bodyPr/>
        <a:lstStyle/>
        <a:p>
          <a:endParaRPr lang="de-DE"/>
        </a:p>
      </dgm:t>
    </dgm:pt>
    <dgm:pt modelId="{92B19BCC-6B48-40C7-89C6-85C430E1BF06}">
      <dgm:prSet phldrT="[Text]"/>
      <dgm:spPr/>
      <dgm:t>
        <a:bodyPr/>
        <a:lstStyle/>
        <a:p>
          <a:endParaRPr lang="de-DE" dirty="0"/>
        </a:p>
      </dgm:t>
    </dgm:pt>
    <dgm:pt modelId="{B6BA7296-9A2B-4745-BC69-77D8CE8A1753}" type="parTrans" cxnId="{E39B3901-1A04-4DD1-92F5-25ABD8EE624E}">
      <dgm:prSet/>
      <dgm:spPr/>
      <dgm:t>
        <a:bodyPr/>
        <a:lstStyle/>
        <a:p>
          <a:endParaRPr lang="de-DE"/>
        </a:p>
      </dgm:t>
    </dgm:pt>
    <dgm:pt modelId="{A2EFEE12-4AC3-4360-B889-B6F83B633F59}" type="sibTrans" cxnId="{E39B3901-1A04-4DD1-92F5-25ABD8EE624E}">
      <dgm:prSet/>
      <dgm:spPr/>
      <dgm:t>
        <a:bodyPr/>
        <a:lstStyle/>
        <a:p>
          <a:endParaRPr lang="de-DE"/>
        </a:p>
      </dgm:t>
    </dgm:pt>
    <dgm:pt modelId="{D733B61A-7E29-4EA2-9BBE-39D8F6EE493C}">
      <dgm:prSet phldrT="[Text]"/>
      <dgm:spPr/>
      <dgm:t>
        <a:bodyPr/>
        <a:lstStyle/>
        <a:p>
          <a:endParaRPr lang="de-DE" dirty="0"/>
        </a:p>
      </dgm:t>
    </dgm:pt>
    <dgm:pt modelId="{A01450F2-CF4B-47FB-8E49-BAA58D6930C7}" type="parTrans" cxnId="{A8C09409-ED89-47E7-A0CC-CBA93077049F}">
      <dgm:prSet/>
      <dgm:spPr/>
      <dgm:t>
        <a:bodyPr/>
        <a:lstStyle/>
        <a:p>
          <a:endParaRPr lang="de-DE"/>
        </a:p>
      </dgm:t>
    </dgm:pt>
    <dgm:pt modelId="{F4C35D73-C07F-494F-B488-8C3F3730BAF1}" type="sibTrans" cxnId="{A8C09409-ED89-47E7-A0CC-CBA93077049F}">
      <dgm:prSet/>
      <dgm:spPr/>
      <dgm:t>
        <a:bodyPr/>
        <a:lstStyle/>
        <a:p>
          <a:endParaRPr lang="de-DE"/>
        </a:p>
      </dgm:t>
    </dgm:pt>
    <dgm:pt modelId="{308CAFF2-D0C1-40BB-A6E6-5677C48C0BEA}">
      <dgm:prSet phldrT="[Text]"/>
      <dgm:spPr/>
      <dgm:t>
        <a:bodyPr/>
        <a:lstStyle/>
        <a:p>
          <a:endParaRPr lang="de-DE" dirty="0"/>
        </a:p>
      </dgm:t>
    </dgm:pt>
    <dgm:pt modelId="{6B620E7D-DF29-405A-9983-4E5FD76D5704}" type="parTrans" cxnId="{85918DB3-D1EA-46D5-81B0-4CA202F69930}">
      <dgm:prSet/>
      <dgm:spPr/>
      <dgm:t>
        <a:bodyPr/>
        <a:lstStyle/>
        <a:p>
          <a:endParaRPr lang="de-DE"/>
        </a:p>
      </dgm:t>
    </dgm:pt>
    <dgm:pt modelId="{21C7BE66-9581-41F4-BDFE-47BDB160FCA7}" type="sibTrans" cxnId="{85918DB3-D1EA-46D5-81B0-4CA202F69930}">
      <dgm:prSet/>
      <dgm:spPr/>
      <dgm:t>
        <a:bodyPr/>
        <a:lstStyle/>
        <a:p>
          <a:endParaRPr lang="de-DE"/>
        </a:p>
      </dgm:t>
    </dgm:pt>
    <dgm:pt modelId="{9F606B2A-9127-4089-A8D1-114C0A3EA34B}" type="pres">
      <dgm:prSet presAssocID="{8966F98B-223A-436A-BBF9-B4D7197A6EB3}" presName="Name0" presStyleCnt="0">
        <dgm:presLayoutVars>
          <dgm:dir/>
          <dgm:animLvl val="lvl"/>
          <dgm:resizeHandles val="exact"/>
        </dgm:presLayoutVars>
      </dgm:prSet>
      <dgm:spPr/>
    </dgm:pt>
    <dgm:pt modelId="{8E70ACB5-9E0F-40E6-A349-50BF3F4C283A}" type="pres">
      <dgm:prSet presAssocID="{92B19BCC-6B48-40C7-89C6-85C430E1BF06}" presName="compositeNode" presStyleCnt="0">
        <dgm:presLayoutVars>
          <dgm:bulletEnabled val="1"/>
        </dgm:presLayoutVars>
      </dgm:prSet>
      <dgm:spPr/>
    </dgm:pt>
    <dgm:pt modelId="{62AD50E3-EDC1-4C11-B1E8-ABF2DCD48032}" type="pres">
      <dgm:prSet presAssocID="{92B19BCC-6B48-40C7-89C6-85C430E1BF06}" presName="bgRect" presStyleLbl="node1" presStyleIdx="0" presStyleCnt="3"/>
      <dgm:spPr/>
    </dgm:pt>
    <dgm:pt modelId="{4A40D85B-41CE-4343-BC64-0D6132A4BDD9}" type="pres">
      <dgm:prSet presAssocID="{92B19BCC-6B48-40C7-89C6-85C430E1BF06}" presName="parentNode" presStyleLbl="node1" presStyleIdx="0" presStyleCnt="3">
        <dgm:presLayoutVars>
          <dgm:chMax val="0"/>
          <dgm:bulletEnabled val="1"/>
        </dgm:presLayoutVars>
      </dgm:prSet>
      <dgm:spPr/>
    </dgm:pt>
    <dgm:pt modelId="{C660389B-7C82-47E1-9E60-8D545E08817A}" type="pres">
      <dgm:prSet presAssocID="{92B19BCC-6B48-40C7-89C6-85C430E1BF06}" presName="childNode" presStyleLbl="node1" presStyleIdx="0" presStyleCnt="3">
        <dgm:presLayoutVars>
          <dgm:bulletEnabled val="1"/>
        </dgm:presLayoutVars>
      </dgm:prSet>
      <dgm:spPr/>
    </dgm:pt>
    <dgm:pt modelId="{5D9CAD26-120F-4BF3-8666-FBC1A95D8C27}" type="pres">
      <dgm:prSet presAssocID="{A2EFEE12-4AC3-4360-B889-B6F83B633F59}" presName="hSp" presStyleCnt="0"/>
      <dgm:spPr/>
    </dgm:pt>
    <dgm:pt modelId="{1A9FC9AB-3C02-491E-AB78-484D25C4C12C}" type="pres">
      <dgm:prSet presAssocID="{A2EFEE12-4AC3-4360-B889-B6F83B633F59}" presName="vProcSp" presStyleCnt="0"/>
      <dgm:spPr/>
    </dgm:pt>
    <dgm:pt modelId="{542D2503-14D7-484A-805A-9FD5C67B583D}" type="pres">
      <dgm:prSet presAssocID="{A2EFEE12-4AC3-4360-B889-B6F83B633F59}" presName="vSp1" presStyleCnt="0"/>
      <dgm:spPr/>
    </dgm:pt>
    <dgm:pt modelId="{E8DA6950-3CC1-4D2A-B17E-39E9BAA577E4}" type="pres">
      <dgm:prSet presAssocID="{A2EFEE12-4AC3-4360-B889-B6F83B633F59}" presName="simulatedConn" presStyleLbl="solidFgAcc1" presStyleIdx="0" presStyleCnt="2"/>
      <dgm:spPr/>
    </dgm:pt>
    <dgm:pt modelId="{EE74D0A4-FA59-4155-B824-1D5BCB062D52}" type="pres">
      <dgm:prSet presAssocID="{A2EFEE12-4AC3-4360-B889-B6F83B633F59}" presName="vSp2" presStyleCnt="0"/>
      <dgm:spPr/>
    </dgm:pt>
    <dgm:pt modelId="{CEBBBAEE-0711-46C4-979A-620C0AEEAA9D}" type="pres">
      <dgm:prSet presAssocID="{A2EFEE12-4AC3-4360-B889-B6F83B633F59}" presName="sibTrans" presStyleCnt="0"/>
      <dgm:spPr/>
    </dgm:pt>
    <dgm:pt modelId="{C4E3B808-FDA5-44AE-82EF-74DB91455174}" type="pres">
      <dgm:prSet presAssocID="{D733B61A-7E29-4EA2-9BBE-39D8F6EE493C}" presName="compositeNode" presStyleCnt="0">
        <dgm:presLayoutVars>
          <dgm:bulletEnabled val="1"/>
        </dgm:presLayoutVars>
      </dgm:prSet>
      <dgm:spPr/>
    </dgm:pt>
    <dgm:pt modelId="{3DD8C565-9087-4BD8-8599-0589CE7FCD41}" type="pres">
      <dgm:prSet presAssocID="{D733B61A-7E29-4EA2-9BBE-39D8F6EE493C}" presName="bgRect" presStyleLbl="node1" presStyleIdx="1" presStyleCnt="3"/>
      <dgm:spPr/>
    </dgm:pt>
    <dgm:pt modelId="{431E568B-2530-4206-96D1-69E1841D9169}" type="pres">
      <dgm:prSet presAssocID="{D733B61A-7E29-4EA2-9BBE-39D8F6EE493C}" presName="parentNode" presStyleLbl="node1" presStyleIdx="1" presStyleCnt="3">
        <dgm:presLayoutVars>
          <dgm:chMax val="0"/>
          <dgm:bulletEnabled val="1"/>
        </dgm:presLayoutVars>
      </dgm:prSet>
      <dgm:spPr/>
    </dgm:pt>
    <dgm:pt modelId="{165CD373-48BD-4E60-A61B-0CFD4F89E475}" type="pres">
      <dgm:prSet presAssocID="{D733B61A-7E29-4EA2-9BBE-39D8F6EE493C}" presName="childNode" presStyleLbl="node1" presStyleIdx="1" presStyleCnt="3">
        <dgm:presLayoutVars>
          <dgm:bulletEnabled val="1"/>
        </dgm:presLayoutVars>
      </dgm:prSet>
      <dgm:spPr/>
    </dgm:pt>
    <dgm:pt modelId="{C9575483-200F-44CA-890B-F72511D8A84C}" type="pres">
      <dgm:prSet presAssocID="{F4C35D73-C07F-494F-B488-8C3F3730BAF1}" presName="hSp" presStyleCnt="0"/>
      <dgm:spPr/>
    </dgm:pt>
    <dgm:pt modelId="{15DE7790-8830-419D-945E-AB3EB9C6F99F}" type="pres">
      <dgm:prSet presAssocID="{F4C35D73-C07F-494F-B488-8C3F3730BAF1}" presName="vProcSp" presStyleCnt="0"/>
      <dgm:spPr/>
    </dgm:pt>
    <dgm:pt modelId="{A6F54892-D1F4-4041-9F91-58F163268A72}" type="pres">
      <dgm:prSet presAssocID="{F4C35D73-C07F-494F-B488-8C3F3730BAF1}" presName="vSp1" presStyleCnt="0"/>
      <dgm:spPr/>
    </dgm:pt>
    <dgm:pt modelId="{938D46C6-E69C-4E99-8A64-D05FA003C302}" type="pres">
      <dgm:prSet presAssocID="{F4C35D73-C07F-494F-B488-8C3F3730BAF1}" presName="simulatedConn" presStyleLbl="solidFgAcc1" presStyleIdx="1" presStyleCnt="2"/>
      <dgm:spPr/>
    </dgm:pt>
    <dgm:pt modelId="{6805DEED-84FA-4DC8-AB25-0B27CEB40D75}" type="pres">
      <dgm:prSet presAssocID="{F4C35D73-C07F-494F-B488-8C3F3730BAF1}" presName="vSp2" presStyleCnt="0"/>
      <dgm:spPr/>
    </dgm:pt>
    <dgm:pt modelId="{269B33EF-8C9D-4C75-A6B4-96C91844C6A4}" type="pres">
      <dgm:prSet presAssocID="{F4C35D73-C07F-494F-B488-8C3F3730BAF1}" presName="sibTrans" presStyleCnt="0"/>
      <dgm:spPr/>
    </dgm:pt>
    <dgm:pt modelId="{D1F98FFE-1DB3-4C8C-92C4-E29B42BD8FFA}" type="pres">
      <dgm:prSet presAssocID="{308CAFF2-D0C1-40BB-A6E6-5677C48C0BEA}" presName="compositeNode" presStyleCnt="0">
        <dgm:presLayoutVars>
          <dgm:bulletEnabled val="1"/>
        </dgm:presLayoutVars>
      </dgm:prSet>
      <dgm:spPr/>
    </dgm:pt>
    <dgm:pt modelId="{E590FE10-0DCC-4A51-81AB-5C23096C22E1}" type="pres">
      <dgm:prSet presAssocID="{308CAFF2-D0C1-40BB-A6E6-5677C48C0BEA}" presName="bgRect" presStyleLbl="node1" presStyleIdx="2" presStyleCnt="3"/>
      <dgm:spPr/>
    </dgm:pt>
    <dgm:pt modelId="{8A5004A9-17B3-4DD0-AC40-A6A17247ADD0}" type="pres">
      <dgm:prSet presAssocID="{308CAFF2-D0C1-40BB-A6E6-5677C48C0BEA}" presName="parentNode" presStyleLbl="node1" presStyleIdx="2" presStyleCnt="3">
        <dgm:presLayoutVars>
          <dgm:chMax val="0"/>
          <dgm:bulletEnabled val="1"/>
        </dgm:presLayoutVars>
      </dgm:prSet>
      <dgm:spPr/>
    </dgm:pt>
    <dgm:pt modelId="{FD736EC8-AF57-40F4-9973-B91E16FB7B04}" type="pres">
      <dgm:prSet presAssocID="{308CAFF2-D0C1-40BB-A6E6-5677C48C0BEA}" presName="childNode" presStyleLbl="node1" presStyleIdx="2" presStyleCnt="3">
        <dgm:presLayoutVars>
          <dgm:bulletEnabled val="1"/>
        </dgm:presLayoutVars>
      </dgm:prSet>
      <dgm:spPr/>
    </dgm:pt>
  </dgm:ptLst>
  <dgm:cxnLst>
    <dgm:cxn modelId="{E39B3901-1A04-4DD1-92F5-25ABD8EE624E}" srcId="{8966F98B-223A-436A-BBF9-B4D7197A6EB3}" destId="{92B19BCC-6B48-40C7-89C6-85C430E1BF06}" srcOrd="0" destOrd="0" parTransId="{B6BA7296-9A2B-4745-BC69-77D8CE8A1753}" sibTransId="{A2EFEE12-4AC3-4360-B889-B6F83B633F59}"/>
    <dgm:cxn modelId="{08D0C603-3164-4B82-81B4-E676C7F81C1C}" type="presOf" srcId="{92B19BCC-6B48-40C7-89C6-85C430E1BF06}" destId="{4A40D85B-41CE-4343-BC64-0D6132A4BDD9}" srcOrd="1" destOrd="0" presId="urn:microsoft.com/office/officeart/2005/8/layout/hProcess7"/>
    <dgm:cxn modelId="{A8C09409-ED89-47E7-A0CC-CBA93077049F}" srcId="{8966F98B-223A-436A-BBF9-B4D7197A6EB3}" destId="{D733B61A-7E29-4EA2-9BBE-39D8F6EE493C}" srcOrd="1" destOrd="0" parTransId="{A01450F2-CF4B-47FB-8E49-BAA58D6930C7}" sibTransId="{F4C35D73-C07F-494F-B488-8C3F3730BAF1}"/>
    <dgm:cxn modelId="{BBB62413-849A-4804-B18E-BFBF3A2FCD1C}" type="presOf" srcId="{D733B61A-7E29-4EA2-9BBE-39D8F6EE493C}" destId="{3DD8C565-9087-4BD8-8599-0589CE7FCD41}" srcOrd="0" destOrd="0" presId="urn:microsoft.com/office/officeart/2005/8/layout/hProcess7"/>
    <dgm:cxn modelId="{7934EC30-B553-484B-ABF9-3898CAF19099}" type="presOf" srcId="{92B19BCC-6B48-40C7-89C6-85C430E1BF06}" destId="{62AD50E3-EDC1-4C11-B1E8-ABF2DCD48032}" srcOrd="0" destOrd="0" presId="urn:microsoft.com/office/officeart/2005/8/layout/hProcess7"/>
    <dgm:cxn modelId="{085C9D3D-E11F-472D-B9EF-0A4A71D8774C}" srcId="{308CAFF2-D0C1-40BB-A6E6-5677C48C0BEA}" destId="{E3580E1B-58E1-4B96-A42F-A7B9813182E6}" srcOrd="0" destOrd="0" parTransId="{2F25E8F4-E085-49A4-8D04-D4509B8C9373}" sibTransId="{B40B8D5F-2E07-495C-972F-69BA02509016}"/>
    <dgm:cxn modelId="{30C3675B-6436-4159-A715-ECAF5419A473}" type="presOf" srcId="{37E1B41A-ED3D-46D3-AE54-CAC7BA8B61C9}" destId="{C660389B-7C82-47E1-9E60-8D545E08817A}" srcOrd="0" destOrd="0" presId="urn:microsoft.com/office/officeart/2005/8/layout/hProcess7"/>
    <dgm:cxn modelId="{632B4960-8F33-4011-B5F1-5040DD21E33D}" srcId="{92B19BCC-6B48-40C7-89C6-85C430E1BF06}" destId="{37E1B41A-ED3D-46D3-AE54-CAC7BA8B61C9}" srcOrd="0" destOrd="0" parTransId="{9D1E2DB2-D7EA-4DA0-B8E7-27D3B3C76ECB}" sibTransId="{C2ECA9DF-EEDB-48B5-8E41-8D24F452337E}"/>
    <dgm:cxn modelId="{78440667-159A-4BDA-8240-E1C89CD9CF81}" srcId="{D733B61A-7E29-4EA2-9BBE-39D8F6EE493C}" destId="{6E45C8CF-6263-4C35-AE32-A75BAF574DD2}" srcOrd="0" destOrd="0" parTransId="{ECBCB7F9-F96B-4F68-BD7B-600E5756075C}" sibTransId="{98DEBF58-4BC5-4F49-87A5-43829858B947}"/>
    <dgm:cxn modelId="{0D887A6D-2DE6-4055-8AAE-C308BF08A8E8}" type="presOf" srcId="{6E45C8CF-6263-4C35-AE32-A75BAF574DD2}" destId="{165CD373-48BD-4E60-A61B-0CFD4F89E475}" srcOrd="0" destOrd="0" presId="urn:microsoft.com/office/officeart/2005/8/layout/hProcess7"/>
    <dgm:cxn modelId="{87FE0C50-3931-4EE8-AE25-C04D7E2D9B4B}" type="presOf" srcId="{8966F98B-223A-436A-BBF9-B4D7197A6EB3}" destId="{9F606B2A-9127-4089-A8D1-114C0A3EA34B}" srcOrd="0" destOrd="0" presId="urn:microsoft.com/office/officeart/2005/8/layout/hProcess7"/>
    <dgm:cxn modelId="{56CE187D-3170-440D-9A96-416D5683CB19}" type="presOf" srcId="{E3580E1B-58E1-4B96-A42F-A7B9813182E6}" destId="{FD736EC8-AF57-40F4-9973-B91E16FB7B04}" srcOrd="0" destOrd="0" presId="urn:microsoft.com/office/officeart/2005/8/layout/hProcess7"/>
    <dgm:cxn modelId="{85918DB3-D1EA-46D5-81B0-4CA202F69930}" srcId="{8966F98B-223A-436A-BBF9-B4D7197A6EB3}" destId="{308CAFF2-D0C1-40BB-A6E6-5677C48C0BEA}" srcOrd="2" destOrd="0" parTransId="{6B620E7D-DF29-405A-9983-4E5FD76D5704}" sibTransId="{21C7BE66-9581-41F4-BDFE-47BDB160FCA7}"/>
    <dgm:cxn modelId="{5824B5C5-4DA5-46E6-9F7B-CEA1D5A30F62}" type="presOf" srcId="{D733B61A-7E29-4EA2-9BBE-39D8F6EE493C}" destId="{431E568B-2530-4206-96D1-69E1841D9169}" srcOrd="1" destOrd="0" presId="urn:microsoft.com/office/officeart/2005/8/layout/hProcess7"/>
    <dgm:cxn modelId="{A1BD01F5-BDA9-4BD6-B76A-A5BD945A8B07}" type="presOf" srcId="{308CAFF2-D0C1-40BB-A6E6-5677C48C0BEA}" destId="{E590FE10-0DCC-4A51-81AB-5C23096C22E1}" srcOrd="0" destOrd="0" presId="urn:microsoft.com/office/officeart/2005/8/layout/hProcess7"/>
    <dgm:cxn modelId="{779DD5F5-47EC-40F4-AF4B-6C2979E329D2}" type="presOf" srcId="{308CAFF2-D0C1-40BB-A6E6-5677C48C0BEA}" destId="{8A5004A9-17B3-4DD0-AC40-A6A17247ADD0}" srcOrd="1" destOrd="0" presId="urn:microsoft.com/office/officeart/2005/8/layout/hProcess7"/>
    <dgm:cxn modelId="{E1FC2EC0-5963-4CF6-B4E9-F2E3C682FEB6}" type="presParOf" srcId="{9F606B2A-9127-4089-A8D1-114C0A3EA34B}" destId="{8E70ACB5-9E0F-40E6-A349-50BF3F4C283A}" srcOrd="0" destOrd="0" presId="urn:microsoft.com/office/officeart/2005/8/layout/hProcess7"/>
    <dgm:cxn modelId="{FDE91D55-E4E3-475D-A688-269289A2F115}" type="presParOf" srcId="{8E70ACB5-9E0F-40E6-A349-50BF3F4C283A}" destId="{62AD50E3-EDC1-4C11-B1E8-ABF2DCD48032}" srcOrd="0" destOrd="0" presId="urn:microsoft.com/office/officeart/2005/8/layout/hProcess7"/>
    <dgm:cxn modelId="{C34A9DB5-8973-4A4C-A1CC-7894F6B76F36}" type="presParOf" srcId="{8E70ACB5-9E0F-40E6-A349-50BF3F4C283A}" destId="{4A40D85B-41CE-4343-BC64-0D6132A4BDD9}" srcOrd="1" destOrd="0" presId="urn:microsoft.com/office/officeart/2005/8/layout/hProcess7"/>
    <dgm:cxn modelId="{010BCD3D-E298-40C7-99B9-1F12369E2BAB}" type="presParOf" srcId="{8E70ACB5-9E0F-40E6-A349-50BF3F4C283A}" destId="{C660389B-7C82-47E1-9E60-8D545E08817A}" srcOrd="2" destOrd="0" presId="urn:microsoft.com/office/officeart/2005/8/layout/hProcess7"/>
    <dgm:cxn modelId="{C8589B64-8D05-420F-8459-93029C79F045}" type="presParOf" srcId="{9F606B2A-9127-4089-A8D1-114C0A3EA34B}" destId="{5D9CAD26-120F-4BF3-8666-FBC1A95D8C27}" srcOrd="1" destOrd="0" presId="urn:microsoft.com/office/officeart/2005/8/layout/hProcess7"/>
    <dgm:cxn modelId="{D309DD91-0B82-4F49-9D4F-28CA15D77132}" type="presParOf" srcId="{9F606B2A-9127-4089-A8D1-114C0A3EA34B}" destId="{1A9FC9AB-3C02-491E-AB78-484D25C4C12C}" srcOrd="2" destOrd="0" presId="urn:microsoft.com/office/officeart/2005/8/layout/hProcess7"/>
    <dgm:cxn modelId="{FDCCFF47-F2AC-4FFF-B84F-13551AEC0714}" type="presParOf" srcId="{1A9FC9AB-3C02-491E-AB78-484D25C4C12C}" destId="{542D2503-14D7-484A-805A-9FD5C67B583D}" srcOrd="0" destOrd="0" presId="urn:microsoft.com/office/officeart/2005/8/layout/hProcess7"/>
    <dgm:cxn modelId="{A38942C9-8AAD-44E5-93B7-F22C5E54E212}" type="presParOf" srcId="{1A9FC9AB-3C02-491E-AB78-484D25C4C12C}" destId="{E8DA6950-3CC1-4D2A-B17E-39E9BAA577E4}" srcOrd="1" destOrd="0" presId="urn:microsoft.com/office/officeart/2005/8/layout/hProcess7"/>
    <dgm:cxn modelId="{C650EAC1-D3A2-45F1-9E2C-0FECCE5C380F}" type="presParOf" srcId="{1A9FC9AB-3C02-491E-AB78-484D25C4C12C}" destId="{EE74D0A4-FA59-4155-B824-1D5BCB062D52}" srcOrd="2" destOrd="0" presId="urn:microsoft.com/office/officeart/2005/8/layout/hProcess7"/>
    <dgm:cxn modelId="{1ED58790-8779-4664-9E4F-ECF48BE29A75}" type="presParOf" srcId="{9F606B2A-9127-4089-A8D1-114C0A3EA34B}" destId="{CEBBBAEE-0711-46C4-979A-620C0AEEAA9D}" srcOrd="3" destOrd="0" presId="urn:microsoft.com/office/officeart/2005/8/layout/hProcess7"/>
    <dgm:cxn modelId="{CD68459E-2A26-45F5-83B7-D8AF3F91051C}" type="presParOf" srcId="{9F606B2A-9127-4089-A8D1-114C0A3EA34B}" destId="{C4E3B808-FDA5-44AE-82EF-74DB91455174}" srcOrd="4" destOrd="0" presId="urn:microsoft.com/office/officeart/2005/8/layout/hProcess7"/>
    <dgm:cxn modelId="{1DE26552-4611-4DB7-ACAB-A26008E765F7}" type="presParOf" srcId="{C4E3B808-FDA5-44AE-82EF-74DB91455174}" destId="{3DD8C565-9087-4BD8-8599-0589CE7FCD41}" srcOrd="0" destOrd="0" presId="urn:microsoft.com/office/officeart/2005/8/layout/hProcess7"/>
    <dgm:cxn modelId="{A920640D-6BBE-4744-8C59-EBE6F9D5668A}" type="presParOf" srcId="{C4E3B808-FDA5-44AE-82EF-74DB91455174}" destId="{431E568B-2530-4206-96D1-69E1841D9169}" srcOrd="1" destOrd="0" presId="urn:microsoft.com/office/officeart/2005/8/layout/hProcess7"/>
    <dgm:cxn modelId="{E1F1C20B-34F7-4FF6-A9E6-6F264C35AC67}" type="presParOf" srcId="{C4E3B808-FDA5-44AE-82EF-74DB91455174}" destId="{165CD373-48BD-4E60-A61B-0CFD4F89E475}" srcOrd="2" destOrd="0" presId="urn:microsoft.com/office/officeart/2005/8/layout/hProcess7"/>
    <dgm:cxn modelId="{BF937C46-7029-4E04-8B1B-A1707161A02A}" type="presParOf" srcId="{9F606B2A-9127-4089-A8D1-114C0A3EA34B}" destId="{C9575483-200F-44CA-890B-F72511D8A84C}" srcOrd="5" destOrd="0" presId="urn:microsoft.com/office/officeart/2005/8/layout/hProcess7"/>
    <dgm:cxn modelId="{82032744-47A7-445D-8695-DBDDE08328A5}" type="presParOf" srcId="{9F606B2A-9127-4089-A8D1-114C0A3EA34B}" destId="{15DE7790-8830-419D-945E-AB3EB9C6F99F}" srcOrd="6" destOrd="0" presId="urn:microsoft.com/office/officeart/2005/8/layout/hProcess7"/>
    <dgm:cxn modelId="{2F1118B4-7E38-4496-9707-4CCE728D536B}" type="presParOf" srcId="{15DE7790-8830-419D-945E-AB3EB9C6F99F}" destId="{A6F54892-D1F4-4041-9F91-58F163268A72}" srcOrd="0" destOrd="0" presId="urn:microsoft.com/office/officeart/2005/8/layout/hProcess7"/>
    <dgm:cxn modelId="{10BEFAAA-4026-4268-BA5E-0B226062E512}" type="presParOf" srcId="{15DE7790-8830-419D-945E-AB3EB9C6F99F}" destId="{938D46C6-E69C-4E99-8A64-D05FA003C302}" srcOrd="1" destOrd="0" presId="urn:microsoft.com/office/officeart/2005/8/layout/hProcess7"/>
    <dgm:cxn modelId="{4B146E42-AFF1-431A-94D1-3E08E7AE7B6A}" type="presParOf" srcId="{15DE7790-8830-419D-945E-AB3EB9C6F99F}" destId="{6805DEED-84FA-4DC8-AB25-0B27CEB40D75}" srcOrd="2" destOrd="0" presId="urn:microsoft.com/office/officeart/2005/8/layout/hProcess7"/>
    <dgm:cxn modelId="{DE13CAAD-4D9B-45D5-926D-589EDE0DD520}" type="presParOf" srcId="{9F606B2A-9127-4089-A8D1-114C0A3EA34B}" destId="{269B33EF-8C9D-4C75-A6B4-96C91844C6A4}" srcOrd="7" destOrd="0" presId="urn:microsoft.com/office/officeart/2005/8/layout/hProcess7"/>
    <dgm:cxn modelId="{B3F10F5D-2853-4EE6-A814-1908787A91E0}" type="presParOf" srcId="{9F606B2A-9127-4089-A8D1-114C0A3EA34B}" destId="{D1F98FFE-1DB3-4C8C-92C4-E29B42BD8FFA}" srcOrd="8" destOrd="0" presId="urn:microsoft.com/office/officeart/2005/8/layout/hProcess7"/>
    <dgm:cxn modelId="{F123F46F-C280-4C18-ABC9-B7FD7B847BCE}" type="presParOf" srcId="{D1F98FFE-1DB3-4C8C-92C4-E29B42BD8FFA}" destId="{E590FE10-0DCC-4A51-81AB-5C23096C22E1}" srcOrd="0" destOrd="0" presId="urn:microsoft.com/office/officeart/2005/8/layout/hProcess7"/>
    <dgm:cxn modelId="{7172A159-B325-4193-9944-C74850BDDFB7}" type="presParOf" srcId="{D1F98FFE-1DB3-4C8C-92C4-E29B42BD8FFA}" destId="{8A5004A9-17B3-4DD0-AC40-A6A17247ADD0}" srcOrd="1" destOrd="0" presId="urn:microsoft.com/office/officeart/2005/8/layout/hProcess7"/>
    <dgm:cxn modelId="{074F1537-BDF7-4E14-A68C-255F5E3A22B8}" type="presParOf" srcId="{D1F98FFE-1DB3-4C8C-92C4-E29B42BD8FFA}" destId="{FD736EC8-AF57-40F4-9973-B91E16FB7B04}" srcOrd="2" destOrd="0" presId="urn:microsoft.com/office/officeart/2005/8/layout/hProcess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451A6B1-ACD3-43D8-8332-8CC105619DA6}" type="doc">
      <dgm:prSet loTypeId="urn:microsoft.com/office/officeart/2005/8/layout/default" loCatId="list" qsTypeId="urn:microsoft.com/office/officeart/2005/8/quickstyle/simple1#3" qsCatId="simple" csTypeId="urn:microsoft.com/office/officeart/2005/8/colors/accent1_2#3" csCatId="accent1" phldr="1"/>
      <dgm:spPr/>
      <dgm:t>
        <a:bodyPr/>
        <a:lstStyle/>
        <a:p>
          <a:endParaRPr lang="de-DE"/>
        </a:p>
      </dgm:t>
    </dgm:pt>
    <dgm:pt modelId="{29517C0B-5C8D-409D-81A3-C85685D7BB17}">
      <dgm:prSet phldrT="[Text]"/>
      <dgm:spPr/>
      <dgm:t>
        <a:bodyPr/>
        <a:lstStyle/>
        <a:p>
          <a:pPr algn="ctr"/>
          <a:r>
            <a:rPr lang="de-DE" dirty="0"/>
            <a:t>Sie erleben religiöse Rituale in einer KiTa in kirchlicher Trägerschaft … feiern Schulgottesdienste …</a:t>
          </a:r>
        </a:p>
      </dgm:t>
    </dgm:pt>
    <dgm:pt modelId="{DE3B498F-77C7-4C6A-840C-41108D7711CB}" type="parTrans" cxnId="{31A379EE-B7C4-42FD-9B81-69124CBF555A}">
      <dgm:prSet/>
      <dgm:spPr/>
      <dgm:t>
        <a:bodyPr/>
        <a:lstStyle/>
        <a:p>
          <a:endParaRPr lang="de-DE"/>
        </a:p>
      </dgm:t>
    </dgm:pt>
    <dgm:pt modelId="{E4826B1A-FF12-48A0-BE93-6AC9EA54AE19}" type="sibTrans" cxnId="{31A379EE-B7C4-42FD-9B81-69124CBF555A}">
      <dgm:prSet/>
      <dgm:spPr/>
      <dgm:t>
        <a:bodyPr/>
        <a:lstStyle/>
        <a:p>
          <a:endParaRPr lang="de-DE"/>
        </a:p>
      </dgm:t>
    </dgm:pt>
    <dgm:pt modelId="{9F0AE383-A289-4BAC-9F1C-D7BB0F03105F}">
      <dgm:prSet phldrT="[Text]"/>
      <dgm:spPr/>
      <dgm:t>
        <a:bodyPr/>
        <a:lstStyle/>
        <a:p>
          <a:pPr algn="ctr"/>
          <a:r>
            <a:rPr lang="de-DE" dirty="0"/>
            <a:t>Erleben Kinder</a:t>
          </a:r>
          <a:br>
            <a:rPr lang="de-DE" dirty="0"/>
          </a:br>
          <a:r>
            <a:rPr lang="de-DE" dirty="0"/>
            <a:t>auch daheim</a:t>
          </a:r>
          <a:br>
            <a:rPr lang="de-DE" dirty="0"/>
          </a:br>
          <a:r>
            <a:rPr lang="de-DE" dirty="0"/>
            <a:t>religiöse Rituale?</a:t>
          </a:r>
        </a:p>
      </dgm:t>
    </dgm:pt>
    <dgm:pt modelId="{9B3BA395-547A-4D83-B4E9-B00E44901CCF}" type="parTrans" cxnId="{79CA7A5E-1DDE-47C0-B519-CBD444B117DC}">
      <dgm:prSet/>
      <dgm:spPr/>
      <dgm:t>
        <a:bodyPr/>
        <a:lstStyle/>
        <a:p>
          <a:endParaRPr lang="de-DE"/>
        </a:p>
      </dgm:t>
    </dgm:pt>
    <dgm:pt modelId="{BF4CAB20-8DAB-4BC1-95E4-429A37A7EF59}" type="sibTrans" cxnId="{79CA7A5E-1DDE-47C0-B519-CBD444B117DC}">
      <dgm:prSet/>
      <dgm:spPr/>
      <dgm:t>
        <a:bodyPr/>
        <a:lstStyle/>
        <a:p>
          <a:endParaRPr lang="de-DE"/>
        </a:p>
      </dgm:t>
    </dgm:pt>
    <dgm:pt modelId="{06923669-2AB9-4C07-906E-837321A0BD64}" type="pres">
      <dgm:prSet presAssocID="{A451A6B1-ACD3-43D8-8332-8CC105619DA6}" presName="diagram" presStyleCnt="0">
        <dgm:presLayoutVars>
          <dgm:dir/>
          <dgm:resizeHandles val="exact"/>
        </dgm:presLayoutVars>
      </dgm:prSet>
      <dgm:spPr/>
    </dgm:pt>
    <dgm:pt modelId="{D79A15C8-8585-429D-9817-3B982E3CD588}" type="pres">
      <dgm:prSet presAssocID="{29517C0B-5C8D-409D-81A3-C85685D7BB17}" presName="node" presStyleLbl="node1" presStyleIdx="0" presStyleCnt="2" custScaleX="161430" custScaleY="142141" custLinFactNeighborX="-58" custLinFactNeighborY="-30108">
        <dgm:presLayoutVars>
          <dgm:bulletEnabled val="1"/>
        </dgm:presLayoutVars>
      </dgm:prSet>
      <dgm:spPr/>
    </dgm:pt>
    <dgm:pt modelId="{AEF3028A-CDC1-447F-AE57-B0B7D19FD569}" type="pres">
      <dgm:prSet presAssocID="{E4826B1A-FF12-48A0-BE93-6AC9EA54AE19}" presName="sibTrans" presStyleCnt="0"/>
      <dgm:spPr/>
    </dgm:pt>
    <dgm:pt modelId="{775DB9C1-34A0-4C8E-819C-40A67CA65800}" type="pres">
      <dgm:prSet presAssocID="{9F0AE383-A289-4BAC-9F1C-D7BB0F03105F}" presName="node" presStyleLbl="node1" presStyleIdx="1" presStyleCnt="2" custScaleX="160382" custScaleY="136475" custLinFactNeighborX="58" custLinFactNeighborY="25455">
        <dgm:presLayoutVars>
          <dgm:bulletEnabled val="1"/>
        </dgm:presLayoutVars>
      </dgm:prSet>
      <dgm:spPr/>
    </dgm:pt>
  </dgm:ptLst>
  <dgm:cxnLst>
    <dgm:cxn modelId="{79CA7A5E-1DDE-47C0-B519-CBD444B117DC}" srcId="{A451A6B1-ACD3-43D8-8332-8CC105619DA6}" destId="{9F0AE383-A289-4BAC-9F1C-D7BB0F03105F}" srcOrd="1" destOrd="0" parTransId="{9B3BA395-547A-4D83-B4E9-B00E44901CCF}" sibTransId="{BF4CAB20-8DAB-4BC1-95E4-429A37A7EF59}"/>
    <dgm:cxn modelId="{18B6104C-F233-4929-A210-3186E7914B10}" type="presOf" srcId="{9F0AE383-A289-4BAC-9F1C-D7BB0F03105F}" destId="{775DB9C1-34A0-4C8E-819C-40A67CA65800}" srcOrd="0" destOrd="0" presId="urn:microsoft.com/office/officeart/2005/8/layout/default"/>
    <dgm:cxn modelId="{31A379EE-B7C4-42FD-9B81-69124CBF555A}" srcId="{A451A6B1-ACD3-43D8-8332-8CC105619DA6}" destId="{29517C0B-5C8D-409D-81A3-C85685D7BB17}" srcOrd="0" destOrd="0" parTransId="{DE3B498F-77C7-4C6A-840C-41108D7711CB}" sibTransId="{E4826B1A-FF12-48A0-BE93-6AC9EA54AE19}"/>
    <dgm:cxn modelId="{BB13FFFE-E249-4CA9-8318-0E0319E6B3FC}" type="presOf" srcId="{A451A6B1-ACD3-43D8-8332-8CC105619DA6}" destId="{06923669-2AB9-4C07-906E-837321A0BD64}" srcOrd="0" destOrd="0" presId="urn:microsoft.com/office/officeart/2005/8/layout/default"/>
    <dgm:cxn modelId="{150529FF-2F23-46AA-89D2-FF8C17F1955C}" type="presOf" srcId="{29517C0B-5C8D-409D-81A3-C85685D7BB17}" destId="{D79A15C8-8585-429D-9817-3B982E3CD588}" srcOrd="0" destOrd="0" presId="urn:microsoft.com/office/officeart/2005/8/layout/default"/>
    <dgm:cxn modelId="{EF92BAE0-6D4E-41E0-8BA9-2903D50E93BF}" type="presParOf" srcId="{06923669-2AB9-4C07-906E-837321A0BD64}" destId="{D79A15C8-8585-429D-9817-3B982E3CD588}" srcOrd="0" destOrd="0" presId="urn:microsoft.com/office/officeart/2005/8/layout/default"/>
    <dgm:cxn modelId="{16C1A7FC-3A06-4CD5-87B5-5DB790907281}" type="presParOf" srcId="{06923669-2AB9-4C07-906E-837321A0BD64}" destId="{AEF3028A-CDC1-447F-AE57-B0B7D19FD569}" srcOrd="1" destOrd="0" presId="urn:microsoft.com/office/officeart/2005/8/layout/default"/>
    <dgm:cxn modelId="{329B39D2-B496-427C-9242-9AE41FB3625F}" type="presParOf" srcId="{06923669-2AB9-4C07-906E-837321A0BD64}" destId="{775DB9C1-34A0-4C8E-819C-40A67CA65800}" srcOrd="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451A6B1-ACD3-43D8-8332-8CC105619DA6}" type="doc">
      <dgm:prSet loTypeId="urn:microsoft.com/office/officeart/2005/8/layout/default" loCatId="list" qsTypeId="urn:microsoft.com/office/officeart/2005/8/quickstyle/simple1#4" qsCatId="simple" csTypeId="urn:microsoft.com/office/officeart/2005/8/colors/accent1_2#4" csCatId="accent1" phldr="1"/>
      <dgm:spPr/>
      <dgm:t>
        <a:bodyPr/>
        <a:lstStyle/>
        <a:p>
          <a:endParaRPr lang="de-DE"/>
        </a:p>
      </dgm:t>
    </dgm:pt>
    <dgm:pt modelId="{057C69A9-4102-4D39-A729-7A633C23954F}">
      <dgm:prSet phldrT="[Text]"/>
      <dgm:spPr>
        <a:solidFill>
          <a:srgbClr val="FF0000"/>
        </a:solidFill>
      </dgm:spPr>
      <dgm:t>
        <a:bodyPr/>
        <a:lstStyle/>
        <a:p>
          <a:r>
            <a:rPr lang="de-DE" dirty="0"/>
            <a:t>Die beste Erstkommunionvorbereitung:</a:t>
          </a:r>
          <a:br>
            <a:rPr lang="de-DE" dirty="0"/>
          </a:br>
          <a:r>
            <a:rPr lang="de-DE" b="1" i="0" u="none" dirty="0"/>
            <a:t>Kinder erleben, das im familiären Alltag</a:t>
          </a:r>
          <a:br>
            <a:rPr lang="de-DE" b="1" i="0" u="none" dirty="0"/>
          </a:br>
          <a:r>
            <a:rPr lang="de-DE" b="1" i="0" u="none" dirty="0"/>
            <a:t>für Gott die Tür offensteht.</a:t>
          </a:r>
        </a:p>
      </dgm:t>
    </dgm:pt>
    <dgm:pt modelId="{6EEE48B2-3AE3-4119-87B8-11B49C8C1268}" type="parTrans" cxnId="{F94F66C9-678B-4E2D-BBAF-5AF7455E2D4C}">
      <dgm:prSet/>
      <dgm:spPr/>
      <dgm:t>
        <a:bodyPr/>
        <a:lstStyle/>
        <a:p>
          <a:endParaRPr lang="de-DE"/>
        </a:p>
      </dgm:t>
    </dgm:pt>
    <dgm:pt modelId="{DF3F81D0-FE3D-434E-B1C1-F1269CAF9576}" type="sibTrans" cxnId="{F94F66C9-678B-4E2D-BBAF-5AF7455E2D4C}">
      <dgm:prSet/>
      <dgm:spPr/>
      <dgm:t>
        <a:bodyPr/>
        <a:lstStyle/>
        <a:p>
          <a:endParaRPr lang="de-DE"/>
        </a:p>
      </dgm:t>
    </dgm:pt>
    <dgm:pt modelId="{06923669-2AB9-4C07-906E-837321A0BD64}" type="pres">
      <dgm:prSet presAssocID="{A451A6B1-ACD3-43D8-8332-8CC105619DA6}" presName="diagram" presStyleCnt="0">
        <dgm:presLayoutVars>
          <dgm:dir/>
          <dgm:resizeHandles val="exact"/>
        </dgm:presLayoutVars>
      </dgm:prSet>
      <dgm:spPr/>
    </dgm:pt>
    <dgm:pt modelId="{CC51ECC9-1529-4FA6-8458-E23F8ED6BF3A}" type="pres">
      <dgm:prSet presAssocID="{057C69A9-4102-4D39-A729-7A633C23954F}" presName="node" presStyleLbl="node1" presStyleIdx="0" presStyleCnt="1" custScaleX="375780" custLinFactNeighborX="-345" custLinFactNeighborY="5304">
        <dgm:presLayoutVars>
          <dgm:bulletEnabled val="1"/>
        </dgm:presLayoutVars>
      </dgm:prSet>
      <dgm:spPr/>
    </dgm:pt>
  </dgm:ptLst>
  <dgm:cxnLst>
    <dgm:cxn modelId="{F94F66C9-678B-4E2D-BBAF-5AF7455E2D4C}" srcId="{A451A6B1-ACD3-43D8-8332-8CC105619DA6}" destId="{057C69A9-4102-4D39-A729-7A633C23954F}" srcOrd="0" destOrd="0" parTransId="{6EEE48B2-3AE3-4119-87B8-11B49C8C1268}" sibTransId="{DF3F81D0-FE3D-434E-B1C1-F1269CAF9576}"/>
    <dgm:cxn modelId="{7ABD68E9-C6DC-4258-A0A9-8B7E6AADCAE3}" type="presOf" srcId="{057C69A9-4102-4D39-A729-7A633C23954F}" destId="{CC51ECC9-1529-4FA6-8458-E23F8ED6BF3A}" srcOrd="0" destOrd="0" presId="urn:microsoft.com/office/officeart/2005/8/layout/default"/>
    <dgm:cxn modelId="{BB13FFFE-E249-4CA9-8318-0E0319E6B3FC}" type="presOf" srcId="{A451A6B1-ACD3-43D8-8332-8CC105619DA6}" destId="{06923669-2AB9-4C07-906E-837321A0BD64}" srcOrd="0" destOrd="0" presId="urn:microsoft.com/office/officeart/2005/8/layout/default"/>
    <dgm:cxn modelId="{CED77BB6-7CF0-48BB-89BC-D81DAE14F828}" type="presParOf" srcId="{06923669-2AB9-4C07-906E-837321A0BD64}" destId="{CC51ECC9-1529-4FA6-8458-E23F8ED6BF3A}" srcOrd="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A7A7F01-1DA9-406B-8E48-790322FADBC2}" type="doc">
      <dgm:prSet loTypeId="urn:microsoft.com/office/officeart/2005/8/layout/hChevron3" loCatId="process" qsTypeId="urn:microsoft.com/office/officeart/2005/8/quickstyle/simple1#5" qsCatId="simple" csTypeId="urn:microsoft.com/office/officeart/2005/8/colors/accent1_2#5" csCatId="accent1" phldr="1"/>
      <dgm:spPr/>
    </dgm:pt>
    <dgm:pt modelId="{324D7947-E127-4B40-A0EB-1E5565625FA8}">
      <dgm:prSet phldrT="[Text]" custT="1"/>
      <dgm:spPr/>
      <dgm:t>
        <a:bodyPr/>
        <a:lstStyle/>
        <a:p>
          <a:r>
            <a:rPr lang="de-DE" sz="2800" dirty="0"/>
            <a:t>Jährlich begehen wir die Vorbereitung auf und die Feier der Erstkommunion.</a:t>
          </a:r>
        </a:p>
      </dgm:t>
    </dgm:pt>
    <dgm:pt modelId="{C7365573-DAFA-4940-B307-EF88782309C2}" type="parTrans" cxnId="{EDE3C1EB-4F02-4716-AFFF-E40B9F06EA77}">
      <dgm:prSet/>
      <dgm:spPr/>
      <dgm:t>
        <a:bodyPr/>
        <a:lstStyle/>
        <a:p>
          <a:endParaRPr lang="de-DE"/>
        </a:p>
      </dgm:t>
    </dgm:pt>
    <dgm:pt modelId="{107312A1-DEA2-4161-AB92-AF5DC19DBFF9}" type="sibTrans" cxnId="{EDE3C1EB-4F02-4716-AFFF-E40B9F06EA77}">
      <dgm:prSet/>
      <dgm:spPr/>
      <dgm:t>
        <a:bodyPr/>
        <a:lstStyle/>
        <a:p>
          <a:endParaRPr lang="de-DE"/>
        </a:p>
      </dgm:t>
    </dgm:pt>
    <dgm:pt modelId="{256ED89C-03B8-4065-8259-A20F94F81FAB}">
      <dgm:prSet custT="1"/>
      <dgm:spPr/>
      <dgm:t>
        <a:bodyPr/>
        <a:lstStyle/>
        <a:p>
          <a:r>
            <a:rPr lang="de-DE" sz="2800" dirty="0"/>
            <a:t>Wie bei der Tauffeier öffnet sich eine Tür …</a:t>
          </a:r>
        </a:p>
      </dgm:t>
    </dgm:pt>
    <dgm:pt modelId="{8E5E10FE-10BC-4B09-BAA3-15B4C3A6E7D2}" type="parTrans" cxnId="{0195ACAC-287B-4311-9C77-E6EAF2D45956}">
      <dgm:prSet/>
      <dgm:spPr/>
      <dgm:t>
        <a:bodyPr/>
        <a:lstStyle/>
        <a:p>
          <a:endParaRPr lang="de-DE"/>
        </a:p>
      </dgm:t>
    </dgm:pt>
    <dgm:pt modelId="{5D3F19DB-329A-4766-A149-8C1816D5BFCA}" type="sibTrans" cxnId="{0195ACAC-287B-4311-9C77-E6EAF2D45956}">
      <dgm:prSet/>
      <dgm:spPr/>
      <dgm:t>
        <a:bodyPr/>
        <a:lstStyle/>
        <a:p>
          <a:endParaRPr lang="de-DE"/>
        </a:p>
      </dgm:t>
    </dgm:pt>
    <dgm:pt modelId="{5399C1A0-3908-4A7F-8AA8-F786F75FCD9A}" type="pres">
      <dgm:prSet presAssocID="{CA7A7F01-1DA9-406B-8E48-790322FADBC2}" presName="Name0" presStyleCnt="0">
        <dgm:presLayoutVars>
          <dgm:dir/>
          <dgm:resizeHandles val="exact"/>
        </dgm:presLayoutVars>
      </dgm:prSet>
      <dgm:spPr/>
    </dgm:pt>
    <dgm:pt modelId="{FBED1B9C-0573-449C-929F-9FB82ACBB45F}" type="pres">
      <dgm:prSet presAssocID="{324D7947-E127-4B40-A0EB-1E5565625FA8}" presName="parTxOnly" presStyleLbl="node1" presStyleIdx="0" presStyleCnt="2" custScaleX="43402" custScaleY="83013" custLinFactNeighborX="-71016" custLinFactNeighborY="6448">
        <dgm:presLayoutVars>
          <dgm:bulletEnabled val="1"/>
        </dgm:presLayoutVars>
      </dgm:prSet>
      <dgm:spPr/>
    </dgm:pt>
    <dgm:pt modelId="{03BE1FE0-8E40-434C-9190-625484AF94FF}" type="pres">
      <dgm:prSet presAssocID="{107312A1-DEA2-4161-AB92-AF5DC19DBFF9}" presName="parSpace" presStyleCnt="0"/>
      <dgm:spPr/>
    </dgm:pt>
    <dgm:pt modelId="{869BE937-7ACE-44A4-9A14-AEBBAAB879A2}" type="pres">
      <dgm:prSet presAssocID="{256ED89C-03B8-4065-8259-A20F94F81FAB}" presName="parTxOnly" presStyleLbl="node1" presStyleIdx="1" presStyleCnt="2" custScaleX="60168" custScaleY="22739" custLinFactNeighborX="35858" custLinFactNeighborY="6242">
        <dgm:presLayoutVars>
          <dgm:bulletEnabled val="1"/>
        </dgm:presLayoutVars>
      </dgm:prSet>
      <dgm:spPr/>
    </dgm:pt>
  </dgm:ptLst>
  <dgm:cxnLst>
    <dgm:cxn modelId="{48C96746-542A-4131-A44A-D39AD84B9411}" type="presOf" srcId="{256ED89C-03B8-4065-8259-A20F94F81FAB}" destId="{869BE937-7ACE-44A4-9A14-AEBBAAB879A2}" srcOrd="0" destOrd="0" presId="urn:microsoft.com/office/officeart/2005/8/layout/hChevron3"/>
    <dgm:cxn modelId="{0195ACAC-287B-4311-9C77-E6EAF2D45956}" srcId="{CA7A7F01-1DA9-406B-8E48-790322FADBC2}" destId="{256ED89C-03B8-4065-8259-A20F94F81FAB}" srcOrd="1" destOrd="0" parTransId="{8E5E10FE-10BC-4B09-BAA3-15B4C3A6E7D2}" sibTransId="{5D3F19DB-329A-4766-A149-8C1816D5BFCA}"/>
    <dgm:cxn modelId="{92A6D1CC-F36A-4C50-AE40-D208AB3FA993}" type="presOf" srcId="{324D7947-E127-4B40-A0EB-1E5565625FA8}" destId="{FBED1B9C-0573-449C-929F-9FB82ACBB45F}" srcOrd="0" destOrd="0" presId="urn:microsoft.com/office/officeart/2005/8/layout/hChevron3"/>
    <dgm:cxn modelId="{EDE3C1EB-4F02-4716-AFFF-E40B9F06EA77}" srcId="{CA7A7F01-1DA9-406B-8E48-790322FADBC2}" destId="{324D7947-E127-4B40-A0EB-1E5565625FA8}" srcOrd="0" destOrd="0" parTransId="{C7365573-DAFA-4940-B307-EF88782309C2}" sibTransId="{107312A1-DEA2-4161-AB92-AF5DC19DBFF9}"/>
    <dgm:cxn modelId="{ABC91FFF-B913-4E74-A531-AA512A660CF5}" type="presOf" srcId="{CA7A7F01-1DA9-406B-8E48-790322FADBC2}" destId="{5399C1A0-3908-4A7F-8AA8-F786F75FCD9A}" srcOrd="0" destOrd="0" presId="urn:microsoft.com/office/officeart/2005/8/layout/hChevron3"/>
    <dgm:cxn modelId="{D7DAEC6E-18D8-49AF-948F-493F180943B2}" type="presParOf" srcId="{5399C1A0-3908-4A7F-8AA8-F786F75FCD9A}" destId="{FBED1B9C-0573-449C-929F-9FB82ACBB45F}" srcOrd="0" destOrd="0" presId="urn:microsoft.com/office/officeart/2005/8/layout/hChevron3"/>
    <dgm:cxn modelId="{F24E4FE5-E614-4287-8F45-B57C07A984E4}" type="presParOf" srcId="{5399C1A0-3908-4A7F-8AA8-F786F75FCD9A}" destId="{03BE1FE0-8E40-434C-9190-625484AF94FF}" srcOrd="1" destOrd="0" presId="urn:microsoft.com/office/officeart/2005/8/layout/hChevron3"/>
    <dgm:cxn modelId="{DE7A64B0-65E7-422B-B9C0-E32B24CA4D82}" type="presParOf" srcId="{5399C1A0-3908-4A7F-8AA8-F786F75FCD9A}" destId="{869BE937-7ACE-44A4-9A14-AEBBAAB879A2}" srcOrd="2" destOrd="0" presId="urn:microsoft.com/office/officeart/2005/8/layout/hChevron3"/>
  </dgm:cxnLst>
  <dgm:bg>
    <a:blipFill>
      <a:blip xmlns:r="http://schemas.openxmlformats.org/officeDocument/2006/relationships" r:embed="rId1">
        <a:extLst>
          <a:ext uri="{28A0092B-C50C-407E-A947-70E740481C1C}">
            <a14:useLocalDpi xmlns:a14="http://schemas.microsoft.com/office/drawing/2010/main" val="0"/>
          </a:ext>
          <a:ext uri="{837473B0-CC2E-450A-ABE3-18F120FF3D39}">
            <a1611:picAttrSrcUrl xmlns:a1611="http://schemas.microsoft.com/office/drawing/2016/11/main" r:id="rId2"/>
          </a:ext>
        </a:extLst>
      </a:blip>
      <a:stretch>
        <a:fillRect/>
      </a:stretch>
    </a:blip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C6BB82E-D474-401A-8BC4-1B1AFA41493E}" type="doc">
      <dgm:prSet loTypeId="urn:microsoft.com/office/officeart/2005/8/layout/process1" loCatId="process" qsTypeId="urn:microsoft.com/office/officeart/2005/8/quickstyle/simple1#6" qsCatId="simple" csTypeId="urn:microsoft.com/office/officeart/2005/8/colors/accent1_2#6" csCatId="accent1" phldr="1"/>
      <dgm:spPr/>
    </dgm:pt>
    <dgm:pt modelId="{8D3CB5B9-DED7-40EA-AB52-EB0E95F14293}">
      <dgm:prSet phldrT="[Text]"/>
      <dgm:spPr>
        <a:solidFill>
          <a:schemeClr val="bg2">
            <a:lumMod val="25000"/>
          </a:schemeClr>
        </a:solidFill>
        <a:ln>
          <a:solidFill>
            <a:schemeClr val="bg2">
              <a:lumMod val="50000"/>
            </a:schemeClr>
          </a:solidFill>
        </a:ln>
      </dgm:spPr>
      <dgm:t>
        <a:bodyPr/>
        <a:lstStyle/>
        <a:p>
          <a:r>
            <a:rPr lang="de-DE" dirty="0"/>
            <a:t>… aber statt</a:t>
          </a:r>
        </a:p>
        <a:p>
          <a:r>
            <a:rPr lang="de-DE" dirty="0"/>
            <a:t>„Fortsetzung folgt“</a:t>
          </a:r>
        </a:p>
        <a:p>
          <a:r>
            <a:rPr lang="de-DE" dirty="0"/>
            <a:t> …</a:t>
          </a:r>
        </a:p>
        <a:p>
          <a:r>
            <a:rPr lang="de-DE" dirty="0"/>
            <a:t>„ENDE“?</a:t>
          </a:r>
        </a:p>
      </dgm:t>
    </dgm:pt>
    <dgm:pt modelId="{462CE52C-ADAA-4E98-8E54-CFB964B8F0B6}" type="parTrans" cxnId="{4F6BF860-E88D-41E5-82AD-45D3E5290F92}">
      <dgm:prSet/>
      <dgm:spPr/>
      <dgm:t>
        <a:bodyPr/>
        <a:lstStyle/>
        <a:p>
          <a:endParaRPr lang="de-DE"/>
        </a:p>
      </dgm:t>
    </dgm:pt>
    <dgm:pt modelId="{222B07F3-D90C-4BB4-AB37-7A9C2DA72906}" type="sibTrans" cxnId="{4F6BF860-E88D-41E5-82AD-45D3E5290F92}">
      <dgm:prSet/>
      <dgm:spPr>
        <a:solidFill>
          <a:schemeClr val="bg2">
            <a:lumMod val="50000"/>
          </a:schemeClr>
        </a:solidFill>
      </dgm:spPr>
      <dgm:t>
        <a:bodyPr/>
        <a:lstStyle/>
        <a:p>
          <a:endParaRPr lang="de-DE"/>
        </a:p>
      </dgm:t>
    </dgm:pt>
    <dgm:pt modelId="{C9143C1B-6336-4A67-BBE8-3873F60EF434}">
      <dgm:prSet phldrT="[Text]"/>
      <dgm:spPr>
        <a:solidFill>
          <a:schemeClr val="bg2">
            <a:lumMod val="50000"/>
          </a:schemeClr>
        </a:solidFill>
      </dgm:spPr>
      <dgm:t>
        <a:bodyPr/>
        <a:lstStyle/>
        <a:p>
          <a:r>
            <a:rPr lang="de-DE" dirty="0"/>
            <a:t>Wie sieht eine Einladung aus, die neugierig weitergehen lässt in den</a:t>
          </a:r>
          <a:br>
            <a:rPr lang="de-DE" dirty="0"/>
          </a:br>
          <a:r>
            <a:rPr lang="de-DE" dirty="0"/>
            <a:t>„Raum, der sich hinter</a:t>
          </a:r>
          <a:br>
            <a:rPr lang="de-DE" dirty="0"/>
          </a:br>
          <a:r>
            <a:rPr lang="de-DE" dirty="0"/>
            <a:t>der Tür öffnet“?</a:t>
          </a:r>
        </a:p>
      </dgm:t>
    </dgm:pt>
    <dgm:pt modelId="{C0D91D5E-AF5E-4BED-A0B6-DC04A2B24B1A}" type="parTrans" cxnId="{7D996998-7AB5-46EE-808C-97EFC6C2B17C}">
      <dgm:prSet/>
      <dgm:spPr/>
      <dgm:t>
        <a:bodyPr/>
        <a:lstStyle/>
        <a:p>
          <a:endParaRPr lang="de-DE"/>
        </a:p>
      </dgm:t>
    </dgm:pt>
    <dgm:pt modelId="{CB432AA0-A87C-45AA-BD91-E678A33C9E6F}" type="sibTrans" cxnId="{7D996998-7AB5-46EE-808C-97EFC6C2B17C}">
      <dgm:prSet/>
      <dgm:spPr>
        <a:solidFill>
          <a:schemeClr val="bg2">
            <a:lumMod val="75000"/>
          </a:schemeClr>
        </a:solidFill>
      </dgm:spPr>
      <dgm:t>
        <a:bodyPr/>
        <a:lstStyle/>
        <a:p>
          <a:endParaRPr lang="de-DE"/>
        </a:p>
      </dgm:t>
    </dgm:pt>
    <dgm:pt modelId="{5D28E251-5352-458B-9332-8CAF7BF0A76A}">
      <dgm:prSet phldrT="[Text]" custT="1"/>
      <dgm:spPr>
        <a:solidFill>
          <a:schemeClr val="bg2">
            <a:lumMod val="75000"/>
          </a:schemeClr>
        </a:solidFill>
      </dgm:spPr>
      <dgm:t>
        <a:bodyPr/>
        <a:lstStyle/>
        <a:p>
          <a:r>
            <a:rPr lang="de-DE" sz="1900" dirty="0">
              <a:solidFill>
                <a:schemeClr val="tx1"/>
              </a:solidFill>
            </a:rPr>
            <a:t>Ein </a:t>
          </a:r>
          <a:r>
            <a:rPr lang="de-DE" sz="2000" b="1" dirty="0">
              <a:solidFill>
                <a:schemeClr val="tx1"/>
              </a:solidFill>
            </a:rPr>
            <a:t>Auftrag</a:t>
          </a:r>
          <a:r>
            <a:rPr lang="de-DE" sz="1900" dirty="0">
              <a:solidFill>
                <a:schemeClr val="tx1"/>
              </a:solidFill>
            </a:rPr>
            <a:t> an unsere Kirchengemeinde</a:t>
          </a:r>
          <a:br>
            <a:rPr lang="de-DE" sz="1900" dirty="0">
              <a:solidFill>
                <a:schemeClr val="tx1"/>
              </a:solidFill>
            </a:rPr>
          </a:br>
          <a:r>
            <a:rPr lang="de-DE" sz="1900" dirty="0">
              <a:solidFill>
                <a:schemeClr val="tx1"/>
              </a:solidFill>
            </a:rPr>
            <a:t>St. Amandus!</a:t>
          </a:r>
        </a:p>
      </dgm:t>
    </dgm:pt>
    <dgm:pt modelId="{6B16E7CB-7519-4BA5-AA5C-FE8C71534A6E}" type="parTrans" cxnId="{E70EA7F5-15B3-4846-8772-AAEEB8C6D28A}">
      <dgm:prSet/>
      <dgm:spPr/>
      <dgm:t>
        <a:bodyPr/>
        <a:lstStyle/>
        <a:p>
          <a:endParaRPr lang="de-DE"/>
        </a:p>
      </dgm:t>
    </dgm:pt>
    <dgm:pt modelId="{D28D36AD-DCF7-460E-BABA-778597F37C50}" type="sibTrans" cxnId="{E70EA7F5-15B3-4846-8772-AAEEB8C6D28A}">
      <dgm:prSet/>
      <dgm:spPr/>
      <dgm:t>
        <a:bodyPr/>
        <a:lstStyle/>
        <a:p>
          <a:endParaRPr lang="de-DE"/>
        </a:p>
      </dgm:t>
    </dgm:pt>
    <dgm:pt modelId="{85C2C2EF-58A3-46E5-8847-94E8943A27A4}" type="pres">
      <dgm:prSet presAssocID="{DC6BB82E-D474-401A-8BC4-1B1AFA41493E}" presName="Name0" presStyleCnt="0">
        <dgm:presLayoutVars>
          <dgm:dir/>
          <dgm:resizeHandles val="exact"/>
        </dgm:presLayoutVars>
      </dgm:prSet>
      <dgm:spPr/>
    </dgm:pt>
    <dgm:pt modelId="{D565DADF-F493-4141-9C35-96E8439C3423}" type="pres">
      <dgm:prSet presAssocID="{8D3CB5B9-DED7-40EA-AB52-EB0E95F14293}" presName="node" presStyleLbl="node1" presStyleIdx="0" presStyleCnt="3" custScaleY="82298">
        <dgm:presLayoutVars>
          <dgm:bulletEnabled val="1"/>
        </dgm:presLayoutVars>
      </dgm:prSet>
      <dgm:spPr/>
    </dgm:pt>
    <dgm:pt modelId="{0E7E3997-4059-4B26-8D70-0A0234A46EBD}" type="pres">
      <dgm:prSet presAssocID="{222B07F3-D90C-4BB4-AB37-7A9C2DA72906}" presName="sibTrans" presStyleLbl="sibTrans2D1" presStyleIdx="0" presStyleCnt="2"/>
      <dgm:spPr/>
    </dgm:pt>
    <dgm:pt modelId="{134305A6-1E02-4BFC-8E3F-5335E0B7E6BC}" type="pres">
      <dgm:prSet presAssocID="{222B07F3-D90C-4BB4-AB37-7A9C2DA72906}" presName="connectorText" presStyleLbl="sibTrans2D1" presStyleIdx="0" presStyleCnt="2"/>
      <dgm:spPr/>
    </dgm:pt>
    <dgm:pt modelId="{09DAFCFC-99E5-426D-9E0C-C7629567B9EF}" type="pres">
      <dgm:prSet presAssocID="{C9143C1B-6336-4A67-BBE8-3873F60EF434}" presName="node" presStyleLbl="node1" presStyleIdx="1" presStyleCnt="3" custScaleY="108125">
        <dgm:presLayoutVars>
          <dgm:bulletEnabled val="1"/>
        </dgm:presLayoutVars>
      </dgm:prSet>
      <dgm:spPr/>
    </dgm:pt>
    <dgm:pt modelId="{265D6385-B55B-4F5C-B19E-21C363CD3DA9}" type="pres">
      <dgm:prSet presAssocID="{CB432AA0-A87C-45AA-BD91-E678A33C9E6F}" presName="sibTrans" presStyleLbl="sibTrans2D1" presStyleIdx="1" presStyleCnt="2"/>
      <dgm:spPr/>
    </dgm:pt>
    <dgm:pt modelId="{486C669C-9F08-4B2B-9F5C-EB89B55C1CB5}" type="pres">
      <dgm:prSet presAssocID="{CB432AA0-A87C-45AA-BD91-E678A33C9E6F}" presName="connectorText" presStyleLbl="sibTrans2D1" presStyleIdx="1" presStyleCnt="2"/>
      <dgm:spPr/>
    </dgm:pt>
    <dgm:pt modelId="{3574AC6B-9854-468B-B833-AE87A7E573A7}" type="pres">
      <dgm:prSet presAssocID="{5D28E251-5352-458B-9332-8CAF7BF0A76A}" presName="node" presStyleLbl="node1" presStyleIdx="2" presStyleCnt="3" custScaleY="130258">
        <dgm:presLayoutVars>
          <dgm:bulletEnabled val="1"/>
        </dgm:presLayoutVars>
      </dgm:prSet>
      <dgm:spPr/>
    </dgm:pt>
  </dgm:ptLst>
  <dgm:cxnLst>
    <dgm:cxn modelId="{76F60700-C6A2-4D51-9CC8-820516A00247}" type="presOf" srcId="{222B07F3-D90C-4BB4-AB37-7A9C2DA72906}" destId="{0E7E3997-4059-4B26-8D70-0A0234A46EBD}" srcOrd="0" destOrd="0" presId="urn:microsoft.com/office/officeart/2005/8/layout/process1"/>
    <dgm:cxn modelId="{885FF20F-F098-4DD3-932F-29BBEC16C7CE}" type="presOf" srcId="{222B07F3-D90C-4BB4-AB37-7A9C2DA72906}" destId="{134305A6-1E02-4BFC-8E3F-5335E0B7E6BC}" srcOrd="1" destOrd="0" presId="urn:microsoft.com/office/officeart/2005/8/layout/process1"/>
    <dgm:cxn modelId="{D48A6C37-1ECA-4D8A-9269-8EED5FBAFB63}" type="presOf" srcId="{CB432AA0-A87C-45AA-BD91-E678A33C9E6F}" destId="{265D6385-B55B-4F5C-B19E-21C363CD3DA9}" srcOrd="0" destOrd="0" presId="urn:microsoft.com/office/officeart/2005/8/layout/process1"/>
    <dgm:cxn modelId="{4F6BF860-E88D-41E5-82AD-45D3E5290F92}" srcId="{DC6BB82E-D474-401A-8BC4-1B1AFA41493E}" destId="{8D3CB5B9-DED7-40EA-AB52-EB0E95F14293}" srcOrd="0" destOrd="0" parTransId="{462CE52C-ADAA-4E98-8E54-CFB964B8F0B6}" sibTransId="{222B07F3-D90C-4BB4-AB37-7A9C2DA72906}"/>
    <dgm:cxn modelId="{B5C27972-3B91-4939-B732-F01183C7AA8E}" type="presOf" srcId="{5D28E251-5352-458B-9332-8CAF7BF0A76A}" destId="{3574AC6B-9854-468B-B833-AE87A7E573A7}" srcOrd="0" destOrd="0" presId="urn:microsoft.com/office/officeart/2005/8/layout/process1"/>
    <dgm:cxn modelId="{7D996998-7AB5-46EE-808C-97EFC6C2B17C}" srcId="{DC6BB82E-D474-401A-8BC4-1B1AFA41493E}" destId="{C9143C1B-6336-4A67-BBE8-3873F60EF434}" srcOrd="1" destOrd="0" parTransId="{C0D91D5E-AF5E-4BED-A0B6-DC04A2B24B1A}" sibTransId="{CB432AA0-A87C-45AA-BD91-E678A33C9E6F}"/>
    <dgm:cxn modelId="{88AEDFA8-F1F0-4C8A-B47F-94CF87CDB245}" type="presOf" srcId="{CB432AA0-A87C-45AA-BD91-E678A33C9E6F}" destId="{486C669C-9F08-4B2B-9F5C-EB89B55C1CB5}" srcOrd="1" destOrd="0" presId="urn:microsoft.com/office/officeart/2005/8/layout/process1"/>
    <dgm:cxn modelId="{989DE3B6-E17B-4563-9330-10F22088CDDB}" type="presOf" srcId="{DC6BB82E-D474-401A-8BC4-1B1AFA41493E}" destId="{85C2C2EF-58A3-46E5-8847-94E8943A27A4}" srcOrd="0" destOrd="0" presId="urn:microsoft.com/office/officeart/2005/8/layout/process1"/>
    <dgm:cxn modelId="{65ECCED0-3CFB-4A12-8BB8-E223BA70C0CC}" type="presOf" srcId="{C9143C1B-6336-4A67-BBE8-3873F60EF434}" destId="{09DAFCFC-99E5-426D-9E0C-C7629567B9EF}" srcOrd="0" destOrd="0" presId="urn:microsoft.com/office/officeart/2005/8/layout/process1"/>
    <dgm:cxn modelId="{4CFA46D3-F92C-42B7-9AA2-BFC43BCD52A9}" type="presOf" srcId="{8D3CB5B9-DED7-40EA-AB52-EB0E95F14293}" destId="{D565DADF-F493-4141-9C35-96E8439C3423}" srcOrd="0" destOrd="0" presId="urn:microsoft.com/office/officeart/2005/8/layout/process1"/>
    <dgm:cxn modelId="{E70EA7F5-15B3-4846-8772-AAEEB8C6D28A}" srcId="{DC6BB82E-D474-401A-8BC4-1B1AFA41493E}" destId="{5D28E251-5352-458B-9332-8CAF7BF0A76A}" srcOrd="2" destOrd="0" parTransId="{6B16E7CB-7519-4BA5-AA5C-FE8C71534A6E}" sibTransId="{D28D36AD-DCF7-460E-BABA-778597F37C50}"/>
    <dgm:cxn modelId="{90A422C0-92B0-4655-A72D-A015F7A057AF}" type="presParOf" srcId="{85C2C2EF-58A3-46E5-8847-94E8943A27A4}" destId="{D565DADF-F493-4141-9C35-96E8439C3423}" srcOrd="0" destOrd="0" presId="urn:microsoft.com/office/officeart/2005/8/layout/process1"/>
    <dgm:cxn modelId="{8BF12022-E7BB-48F5-8A74-57F8683088B9}" type="presParOf" srcId="{85C2C2EF-58A3-46E5-8847-94E8943A27A4}" destId="{0E7E3997-4059-4B26-8D70-0A0234A46EBD}" srcOrd="1" destOrd="0" presId="urn:microsoft.com/office/officeart/2005/8/layout/process1"/>
    <dgm:cxn modelId="{59D61DD7-E76C-48EE-BD85-AF6446D0A964}" type="presParOf" srcId="{0E7E3997-4059-4B26-8D70-0A0234A46EBD}" destId="{134305A6-1E02-4BFC-8E3F-5335E0B7E6BC}" srcOrd="0" destOrd="0" presId="urn:microsoft.com/office/officeart/2005/8/layout/process1"/>
    <dgm:cxn modelId="{4ED0363D-74BE-4C18-8EA1-653B368E5891}" type="presParOf" srcId="{85C2C2EF-58A3-46E5-8847-94E8943A27A4}" destId="{09DAFCFC-99E5-426D-9E0C-C7629567B9EF}" srcOrd="2" destOrd="0" presId="urn:microsoft.com/office/officeart/2005/8/layout/process1"/>
    <dgm:cxn modelId="{B898241B-3B0D-43C5-982D-CE8A83490283}" type="presParOf" srcId="{85C2C2EF-58A3-46E5-8847-94E8943A27A4}" destId="{265D6385-B55B-4F5C-B19E-21C363CD3DA9}" srcOrd="3" destOrd="0" presId="urn:microsoft.com/office/officeart/2005/8/layout/process1"/>
    <dgm:cxn modelId="{1D1EE424-1D56-49EC-A0B1-7544FDC62CBD}" type="presParOf" srcId="{265D6385-B55B-4F5C-B19E-21C363CD3DA9}" destId="{486C669C-9F08-4B2B-9F5C-EB89B55C1CB5}" srcOrd="0" destOrd="0" presId="urn:microsoft.com/office/officeart/2005/8/layout/process1"/>
    <dgm:cxn modelId="{10353B71-F837-4859-A24B-27EC9AD4CDCD}" type="presParOf" srcId="{85C2C2EF-58A3-46E5-8847-94E8943A27A4}" destId="{3574AC6B-9854-468B-B833-AE87A7E573A7}" srcOrd="4" destOrd="0" presId="urn:microsoft.com/office/officeart/2005/8/layout/process1"/>
  </dgm:cxnLst>
  <dgm:bg>
    <a:blipFill>
      <a:blip xmlns:r="http://schemas.openxmlformats.org/officeDocument/2006/relationships" r:embed="rId1">
        <a:extLst>
          <a:ext uri="{28A0092B-C50C-407E-A947-70E740481C1C}">
            <a14:useLocalDpi xmlns:a14="http://schemas.microsoft.com/office/drawing/2010/main" val="0"/>
          </a:ext>
          <a:ext uri="{837473B0-CC2E-450A-ABE3-18F120FF3D39}">
            <a1611:picAttrSrcUrl xmlns:a1611="http://schemas.microsoft.com/office/drawing/2016/11/main" r:id="rId2"/>
          </a:ext>
        </a:extLst>
      </a:blip>
      <a:stretch>
        <a:fillRect/>
      </a:stretch>
    </a:blip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041CC76-D17A-4C52-84B2-68CC35330734}" type="doc">
      <dgm:prSet loTypeId="urn:microsoft.com/office/officeart/2005/8/layout/hList3" loCatId="list" qsTypeId="urn:microsoft.com/office/officeart/2005/8/quickstyle/simple1#7" qsCatId="simple" csTypeId="urn:microsoft.com/office/officeart/2005/8/colors/accent1_2#7" csCatId="accent1" phldr="1"/>
      <dgm:spPr/>
      <dgm:t>
        <a:bodyPr/>
        <a:lstStyle/>
        <a:p>
          <a:endParaRPr lang="de-DE"/>
        </a:p>
      </dgm:t>
    </dgm:pt>
    <dgm:pt modelId="{DB6B10AA-4ED8-4405-BE2C-C5E1CA405A97}">
      <dgm:prSet phldrT="[Text]" custT="1"/>
      <dgm:spPr/>
      <dgm:t>
        <a:bodyPr/>
        <a:lstStyle/>
        <a:p>
          <a:r>
            <a:rPr lang="de-DE" sz="4000" dirty="0"/>
            <a:t>Simpel, banal, aber wichtig: </a:t>
          </a:r>
          <a:r>
            <a:rPr lang="de-DE" sz="4500" b="1" dirty="0"/>
            <a:t>Ressourcen</a:t>
          </a:r>
        </a:p>
      </dgm:t>
    </dgm:pt>
    <dgm:pt modelId="{8218FF1F-0CA6-4124-9DBD-6C837B5233C7}" type="parTrans" cxnId="{1EB936FA-653C-4E3A-A3D7-6DB035D882C0}">
      <dgm:prSet/>
      <dgm:spPr/>
      <dgm:t>
        <a:bodyPr/>
        <a:lstStyle/>
        <a:p>
          <a:endParaRPr lang="de-DE"/>
        </a:p>
      </dgm:t>
    </dgm:pt>
    <dgm:pt modelId="{B78730E5-BD15-44CD-BCFF-FED5FA08B8FF}" type="sibTrans" cxnId="{1EB936FA-653C-4E3A-A3D7-6DB035D882C0}">
      <dgm:prSet/>
      <dgm:spPr/>
      <dgm:t>
        <a:bodyPr/>
        <a:lstStyle/>
        <a:p>
          <a:endParaRPr lang="de-DE"/>
        </a:p>
      </dgm:t>
    </dgm:pt>
    <dgm:pt modelId="{30C94E97-2749-4F03-ADCA-1C417CDFF2C7}">
      <dgm:prSet phldrT="[Text]"/>
      <dgm:spPr/>
      <dgm:t>
        <a:bodyPr/>
        <a:lstStyle/>
        <a:p>
          <a:r>
            <a:rPr lang="de-DE" dirty="0"/>
            <a:t>Unser Seelsorgeteam hat sich in den letzten Jahren verkleinert. Aufgabenbereiche verändern sich.</a:t>
          </a:r>
        </a:p>
      </dgm:t>
    </dgm:pt>
    <dgm:pt modelId="{E6C0EB13-0BEC-4F4C-AE5C-26AF57FD17D8}" type="parTrans" cxnId="{7B1CA4A5-3F06-4C62-AB74-906002D7FA57}">
      <dgm:prSet/>
      <dgm:spPr/>
      <dgm:t>
        <a:bodyPr/>
        <a:lstStyle/>
        <a:p>
          <a:endParaRPr lang="de-DE"/>
        </a:p>
      </dgm:t>
    </dgm:pt>
    <dgm:pt modelId="{D8555365-B16D-4F9E-A8D0-7837F53D4CC5}" type="sibTrans" cxnId="{7B1CA4A5-3F06-4C62-AB74-906002D7FA57}">
      <dgm:prSet/>
      <dgm:spPr/>
      <dgm:t>
        <a:bodyPr/>
        <a:lstStyle/>
        <a:p>
          <a:endParaRPr lang="de-DE"/>
        </a:p>
      </dgm:t>
    </dgm:pt>
    <dgm:pt modelId="{E9844E39-64CB-4356-81DD-703A59078527}">
      <dgm:prSet phldrT="[Text]"/>
      <dgm:spPr/>
      <dgm:t>
        <a:bodyPr/>
        <a:lstStyle/>
        <a:p>
          <a:r>
            <a:rPr lang="de-DE" dirty="0"/>
            <a:t>Frei verfügbare Zeit ist für Familien eine kostbare und knappe Ressource geworden.</a:t>
          </a:r>
        </a:p>
      </dgm:t>
    </dgm:pt>
    <dgm:pt modelId="{4440116B-E1A2-4916-8B72-C4B313898CBF}" type="parTrans" cxnId="{9210B031-B61F-4F25-A283-F9B70A80723A}">
      <dgm:prSet/>
      <dgm:spPr/>
      <dgm:t>
        <a:bodyPr/>
        <a:lstStyle/>
        <a:p>
          <a:endParaRPr lang="de-DE"/>
        </a:p>
      </dgm:t>
    </dgm:pt>
    <dgm:pt modelId="{F2E7BA7F-7797-4973-B2B0-2D19E1A46412}" type="sibTrans" cxnId="{9210B031-B61F-4F25-A283-F9B70A80723A}">
      <dgm:prSet/>
      <dgm:spPr/>
      <dgm:t>
        <a:bodyPr/>
        <a:lstStyle/>
        <a:p>
          <a:endParaRPr lang="de-DE"/>
        </a:p>
      </dgm:t>
    </dgm:pt>
    <dgm:pt modelId="{96CA450C-BD5A-470E-8DA2-5654831A5F3D}">
      <dgm:prSet phldrT="[Text]" custT="1"/>
      <dgm:spPr/>
      <dgm:t>
        <a:bodyPr/>
        <a:lstStyle/>
        <a:p>
          <a:r>
            <a:rPr lang="de-DE" sz="2900" kern="1200" dirty="0"/>
            <a:t>Die Vorbereitung auf ein Fest des Glaubens: </a:t>
          </a:r>
          <a:r>
            <a:rPr lang="de-DE" sz="2900" kern="1200" dirty="0">
              <a:solidFill>
                <a:prstClr val="white"/>
              </a:solidFill>
              <a:latin typeface="Aptos" panose="02110004020202020204"/>
              <a:ea typeface="+mn-ea"/>
              <a:cs typeface="+mn-cs"/>
            </a:rPr>
            <a:t>Zusatzbelastung</a:t>
          </a:r>
          <a:r>
            <a:rPr lang="de-DE" sz="2900" kern="1200" dirty="0"/>
            <a:t> </a:t>
          </a:r>
          <a:r>
            <a:rPr lang="de-DE" sz="2900" kern="1200" dirty="0">
              <a:solidFill>
                <a:prstClr val="white"/>
              </a:solidFill>
              <a:latin typeface="Aptos" panose="02110004020202020204"/>
              <a:ea typeface="+mn-ea"/>
              <a:cs typeface="+mn-cs"/>
            </a:rPr>
            <a:t>oder</a:t>
          </a:r>
          <a:r>
            <a:rPr lang="de-DE" sz="2900" kern="1200" dirty="0"/>
            <a:t> reizvolles Angebot?</a:t>
          </a:r>
        </a:p>
      </dgm:t>
    </dgm:pt>
    <dgm:pt modelId="{76EA4016-8481-4C8E-8F06-898A9175860B}" type="parTrans" cxnId="{A0D44B9F-758E-4208-92B1-87BE30F9DA74}">
      <dgm:prSet/>
      <dgm:spPr/>
      <dgm:t>
        <a:bodyPr/>
        <a:lstStyle/>
        <a:p>
          <a:endParaRPr lang="de-DE"/>
        </a:p>
      </dgm:t>
    </dgm:pt>
    <dgm:pt modelId="{DCCE2CF1-FB08-4FEA-8B5F-E3FAAFC4F5D1}" type="sibTrans" cxnId="{A0D44B9F-758E-4208-92B1-87BE30F9DA74}">
      <dgm:prSet/>
      <dgm:spPr/>
      <dgm:t>
        <a:bodyPr/>
        <a:lstStyle/>
        <a:p>
          <a:endParaRPr lang="de-DE"/>
        </a:p>
      </dgm:t>
    </dgm:pt>
    <dgm:pt modelId="{C0B8400D-AB4B-4CE8-A32E-E5D2D276D9B6}" type="pres">
      <dgm:prSet presAssocID="{5041CC76-D17A-4C52-84B2-68CC35330734}" presName="composite" presStyleCnt="0">
        <dgm:presLayoutVars>
          <dgm:chMax val="1"/>
          <dgm:dir/>
          <dgm:resizeHandles val="exact"/>
        </dgm:presLayoutVars>
      </dgm:prSet>
      <dgm:spPr/>
    </dgm:pt>
    <dgm:pt modelId="{BF6BCCD2-1216-4982-9D9B-9F69389E93F2}" type="pres">
      <dgm:prSet presAssocID="{DB6B10AA-4ED8-4405-BE2C-C5E1CA405A97}" presName="roof" presStyleLbl="dkBgShp" presStyleIdx="0" presStyleCnt="2"/>
      <dgm:spPr/>
    </dgm:pt>
    <dgm:pt modelId="{0384AC10-C34F-481D-B2A3-B16A6236EEC7}" type="pres">
      <dgm:prSet presAssocID="{DB6B10AA-4ED8-4405-BE2C-C5E1CA405A97}" presName="pillars" presStyleCnt="0"/>
      <dgm:spPr/>
    </dgm:pt>
    <dgm:pt modelId="{4B806F0E-3A76-4D03-A47E-2A1AF242DD2E}" type="pres">
      <dgm:prSet presAssocID="{DB6B10AA-4ED8-4405-BE2C-C5E1CA405A97}" presName="pillar1" presStyleLbl="node1" presStyleIdx="0" presStyleCnt="3">
        <dgm:presLayoutVars>
          <dgm:bulletEnabled val="1"/>
        </dgm:presLayoutVars>
      </dgm:prSet>
      <dgm:spPr/>
    </dgm:pt>
    <dgm:pt modelId="{642F328C-2F93-4FDC-8117-B8988A8645BB}" type="pres">
      <dgm:prSet presAssocID="{E9844E39-64CB-4356-81DD-703A59078527}" presName="pillarX" presStyleLbl="node1" presStyleIdx="1" presStyleCnt="3">
        <dgm:presLayoutVars>
          <dgm:bulletEnabled val="1"/>
        </dgm:presLayoutVars>
      </dgm:prSet>
      <dgm:spPr/>
    </dgm:pt>
    <dgm:pt modelId="{BC6B504C-F9DD-491F-9628-9476BBCACF23}" type="pres">
      <dgm:prSet presAssocID="{96CA450C-BD5A-470E-8DA2-5654831A5F3D}" presName="pillarX" presStyleLbl="node1" presStyleIdx="2" presStyleCnt="3">
        <dgm:presLayoutVars>
          <dgm:bulletEnabled val="1"/>
        </dgm:presLayoutVars>
      </dgm:prSet>
      <dgm:spPr/>
    </dgm:pt>
    <dgm:pt modelId="{B88F4A47-2E39-4622-BF34-BBB0594C587D}" type="pres">
      <dgm:prSet presAssocID="{DB6B10AA-4ED8-4405-BE2C-C5E1CA405A97}" presName="base" presStyleLbl="dkBgShp" presStyleIdx="1" presStyleCnt="2"/>
      <dgm:spPr/>
    </dgm:pt>
  </dgm:ptLst>
  <dgm:cxnLst>
    <dgm:cxn modelId="{E0C02B02-A41A-4A66-8A06-BC297DE7A17C}" type="presOf" srcId="{E9844E39-64CB-4356-81DD-703A59078527}" destId="{642F328C-2F93-4FDC-8117-B8988A8645BB}" srcOrd="0" destOrd="0" presId="urn:microsoft.com/office/officeart/2005/8/layout/hList3"/>
    <dgm:cxn modelId="{4E369718-BD74-41D0-9E9C-65226390BFEF}" type="presOf" srcId="{5041CC76-D17A-4C52-84B2-68CC35330734}" destId="{C0B8400D-AB4B-4CE8-A32E-E5D2D276D9B6}" srcOrd="0" destOrd="0" presId="urn:microsoft.com/office/officeart/2005/8/layout/hList3"/>
    <dgm:cxn modelId="{9210B031-B61F-4F25-A283-F9B70A80723A}" srcId="{DB6B10AA-4ED8-4405-BE2C-C5E1CA405A97}" destId="{E9844E39-64CB-4356-81DD-703A59078527}" srcOrd="1" destOrd="0" parTransId="{4440116B-E1A2-4916-8B72-C4B313898CBF}" sibTransId="{F2E7BA7F-7797-4973-B2B0-2D19E1A46412}"/>
    <dgm:cxn modelId="{4B04956E-32CD-43CB-8606-382F86E061AE}" type="presOf" srcId="{96CA450C-BD5A-470E-8DA2-5654831A5F3D}" destId="{BC6B504C-F9DD-491F-9628-9476BBCACF23}" srcOrd="0" destOrd="0" presId="urn:microsoft.com/office/officeart/2005/8/layout/hList3"/>
    <dgm:cxn modelId="{119AF089-8B53-40B2-970D-7A0E3D5BDF26}" type="presOf" srcId="{DB6B10AA-4ED8-4405-BE2C-C5E1CA405A97}" destId="{BF6BCCD2-1216-4982-9D9B-9F69389E93F2}" srcOrd="0" destOrd="0" presId="urn:microsoft.com/office/officeart/2005/8/layout/hList3"/>
    <dgm:cxn modelId="{A0D44B9F-758E-4208-92B1-87BE30F9DA74}" srcId="{DB6B10AA-4ED8-4405-BE2C-C5E1CA405A97}" destId="{96CA450C-BD5A-470E-8DA2-5654831A5F3D}" srcOrd="2" destOrd="0" parTransId="{76EA4016-8481-4C8E-8F06-898A9175860B}" sibTransId="{DCCE2CF1-FB08-4FEA-8B5F-E3FAAFC4F5D1}"/>
    <dgm:cxn modelId="{7B1CA4A5-3F06-4C62-AB74-906002D7FA57}" srcId="{DB6B10AA-4ED8-4405-BE2C-C5E1CA405A97}" destId="{30C94E97-2749-4F03-ADCA-1C417CDFF2C7}" srcOrd="0" destOrd="0" parTransId="{E6C0EB13-0BEC-4F4C-AE5C-26AF57FD17D8}" sibTransId="{D8555365-B16D-4F9E-A8D0-7837F53D4CC5}"/>
    <dgm:cxn modelId="{15419CEC-F104-4C23-BBCF-D73E7B705C92}" type="presOf" srcId="{30C94E97-2749-4F03-ADCA-1C417CDFF2C7}" destId="{4B806F0E-3A76-4D03-A47E-2A1AF242DD2E}" srcOrd="0" destOrd="0" presId="urn:microsoft.com/office/officeart/2005/8/layout/hList3"/>
    <dgm:cxn modelId="{1EB936FA-653C-4E3A-A3D7-6DB035D882C0}" srcId="{5041CC76-D17A-4C52-84B2-68CC35330734}" destId="{DB6B10AA-4ED8-4405-BE2C-C5E1CA405A97}" srcOrd="0" destOrd="0" parTransId="{8218FF1F-0CA6-4124-9DBD-6C837B5233C7}" sibTransId="{B78730E5-BD15-44CD-BCFF-FED5FA08B8FF}"/>
    <dgm:cxn modelId="{94C19252-D4F6-47C6-8431-EA08C3E00ACC}" type="presParOf" srcId="{C0B8400D-AB4B-4CE8-A32E-E5D2D276D9B6}" destId="{BF6BCCD2-1216-4982-9D9B-9F69389E93F2}" srcOrd="0" destOrd="0" presId="urn:microsoft.com/office/officeart/2005/8/layout/hList3"/>
    <dgm:cxn modelId="{D0516F28-CE22-457B-BC29-F39899426192}" type="presParOf" srcId="{C0B8400D-AB4B-4CE8-A32E-E5D2D276D9B6}" destId="{0384AC10-C34F-481D-B2A3-B16A6236EEC7}" srcOrd="1" destOrd="0" presId="urn:microsoft.com/office/officeart/2005/8/layout/hList3"/>
    <dgm:cxn modelId="{40A4BC48-0B1C-4401-A5CC-76FB73AD7D3D}" type="presParOf" srcId="{0384AC10-C34F-481D-B2A3-B16A6236EEC7}" destId="{4B806F0E-3A76-4D03-A47E-2A1AF242DD2E}" srcOrd="0" destOrd="0" presId="urn:microsoft.com/office/officeart/2005/8/layout/hList3"/>
    <dgm:cxn modelId="{16108104-FDBF-4014-8C5B-BD9321D3C94D}" type="presParOf" srcId="{0384AC10-C34F-481D-B2A3-B16A6236EEC7}" destId="{642F328C-2F93-4FDC-8117-B8988A8645BB}" srcOrd="1" destOrd="0" presId="urn:microsoft.com/office/officeart/2005/8/layout/hList3"/>
    <dgm:cxn modelId="{9317FCEE-0067-4F7A-8BFF-462CE8334582}" type="presParOf" srcId="{0384AC10-C34F-481D-B2A3-B16A6236EEC7}" destId="{BC6B504C-F9DD-491F-9628-9476BBCACF23}" srcOrd="2" destOrd="0" presId="urn:microsoft.com/office/officeart/2005/8/layout/hList3"/>
    <dgm:cxn modelId="{75442CE5-3182-40E0-B849-7D23D5CE0696}" type="presParOf" srcId="{C0B8400D-AB4B-4CE8-A32E-E5D2D276D9B6}" destId="{B88F4A47-2E39-4622-BF34-BBB0594C587D}" srcOrd="2" destOrd="0" presId="urn:microsoft.com/office/officeart/2005/8/layout/h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3B2C1B65-49F0-4BC6-BD2F-8C93C803247C}" type="doc">
      <dgm:prSet loTypeId="urn:microsoft.com/office/officeart/2005/8/layout/hList6" loCatId="list" qsTypeId="urn:microsoft.com/office/officeart/2005/8/quickstyle/simple1#8" qsCatId="simple" csTypeId="urn:microsoft.com/office/officeart/2005/8/colors/accent1_2#8" csCatId="accent1" phldr="1"/>
      <dgm:spPr/>
      <dgm:t>
        <a:bodyPr/>
        <a:lstStyle/>
        <a:p>
          <a:endParaRPr lang="de-DE"/>
        </a:p>
      </dgm:t>
    </dgm:pt>
    <dgm:pt modelId="{EF1C036B-DB06-4850-BDF4-42C77E3CAE13}">
      <dgm:prSet phldrT="[Text]"/>
      <dgm:spPr>
        <a:solidFill>
          <a:schemeClr val="accent1">
            <a:lumMod val="40000"/>
            <a:lumOff val="60000"/>
          </a:schemeClr>
        </a:solidFill>
      </dgm:spPr>
      <dgm:t>
        <a:bodyPr/>
        <a:lstStyle/>
        <a:p>
          <a:r>
            <a:rPr lang="de-DE" dirty="0">
              <a:solidFill>
                <a:schemeClr val="tx1"/>
              </a:solidFill>
            </a:rPr>
            <a:t>Die 5 Säulen können</a:t>
          </a:r>
          <a:br>
            <a:rPr lang="de-DE" dirty="0">
              <a:solidFill>
                <a:schemeClr val="tx1"/>
              </a:solidFill>
            </a:rPr>
          </a:br>
          <a:r>
            <a:rPr lang="de-DE" dirty="0">
              <a:solidFill>
                <a:schemeClr val="tx1"/>
              </a:solidFill>
            </a:rPr>
            <a:t>in 1 oder auch in 2 aufeinanderfolgenden Jahren absolviert werden.</a:t>
          </a:r>
        </a:p>
      </dgm:t>
    </dgm:pt>
    <dgm:pt modelId="{65C3CFC6-A4BD-4566-B53E-1A1706B85141}" type="parTrans" cxnId="{95F1089E-1BB5-449A-9634-7A597A1C2CD0}">
      <dgm:prSet/>
      <dgm:spPr/>
      <dgm:t>
        <a:bodyPr/>
        <a:lstStyle/>
        <a:p>
          <a:endParaRPr lang="de-DE"/>
        </a:p>
      </dgm:t>
    </dgm:pt>
    <dgm:pt modelId="{87FB2416-81C7-4F5F-A00B-C195B1FF35BB}" type="sibTrans" cxnId="{95F1089E-1BB5-449A-9634-7A597A1C2CD0}">
      <dgm:prSet/>
      <dgm:spPr/>
      <dgm:t>
        <a:bodyPr/>
        <a:lstStyle/>
        <a:p>
          <a:endParaRPr lang="de-DE"/>
        </a:p>
      </dgm:t>
    </dgm:pt>
    <dgm:pt modelId="{7A4C2A15-8FF3-4856-BD2B-A472FDE86BFB}">
      <dgm:prSet phldrT="[Text]"/>
      <dgm:spPr>
        <a:solidFill>
          <a:schemeClr val="accent1">
            <a:lumMod val="60000"/>
            <a:lumOff val="40000"/>
          </a:schemeClr>
        </a:solidFill>
      </dgm:spPr>
      <dgm:t>
        <a:bodyPr/>
        <a:lstStyle/>
        <a:p>
          <a:r>
            <a:rPr lang="de-DE" dirty="0"/>
            <a:t>Eine Familie kann den Weg mit mehreren Kindern (mind. 3. Schuljahr) gehen.</a:t>
          </a:r>
        </a:p>
        <a:p>
          <a:r>
            <a:rPr lang="de-DE" dirty="0"/>
            <a:t>Die Erstkommunion findet nicht zwangsläufig in der 3. Klasse statt.</a:t>
          </a:r>
        </a:p>
      </dgm:t>
    </dgm:pt>
    <dgm:pt modelId="{3AC79060-142D-46F4-A734-C8577A297F6F}" type="parTrans" cxnId="{D488983F-4BB7-467E-849E-C089411A3BBE}">
      <dgm:prSet/>
      <dgm:spPr/>
      <dgm:t>
        <a:bodyPr/>
        <a:lstStyle/>
        <a:p>
          <a:endParaRPr lang="de-DE"/>
        </a:p>
      </dgm:t>
    </dgm:pt>
    <dgm:pt modelId="{AD343DE5-BE93-42CA-B33A-292A2948560A}" type="sibTrans" cxnId="{D488983F-4BB7-467E-849E-C089411A3BBE}">
      <dgm:prSet/>
      <dgm:spPr/>
      <dgm:t>
        <a:bodyPr/>
        <a:lstStyle/>
        <a:p>
          <a:endParaRPr lang="de-DE"/>
        </a:p>
      </dgm:t>
    </dgm:pt>
    <dgm:pt modelId="{F2FCD883-A80D-46C1-BE07-F3313132174A}">
      <dgm:prSet/>
      <dgm:spPr>
        <a:solidFill>
          <a:schemeClr val="accent1">
            <a:lumMod val="75000"/>
          </a:schemeClr>
        </a:solidFill>
      </dgm:spPr>
      <dgm:t>
        <a:bodyPr/>
        <a:lstStyle/>
        <a:p>
          <a:r>
            <a:rPr lang="de-DE" dirty="0"/>
            <a:t>Und:</a:t>
          </a:r>
          <a:br>
            <a:rPr lang="de-DE" dirty="0"/>
          </a:br>
          <a:r>
            <a:rPr lang="de-DE" dirty="0"/>
            <a:t>Am Ende steht ein Fest des Glaubens … </a:t>
          </a:r>
        </a:p>
        <a:p>
          <a:endParaRPr lang="de-DE" dirty="0"/>
        </a:p>
        <a:p>
          <a:r>
            <a:rPr lang="de-DE" dirty="0"/>
            <a:t>Aber welches?</a:t>
          </a:r>
        </a:p>
      </dgm:t>
    </dgm:pt>
    <dgm:pt modelId="{2E5BDD02-01C1-4B31-864A-C6B2FF73E510}" type="parTrans" cxnId="{21A24686-C639-4B37-946B-BA716BFCDADC}">
      <dgm:prSet/>
      <dgm:spPr/>
      <dgm:t>
        <a:bodyPr/>
        <a:lstStyle/>
        <a:p>
          <a:endParaRPr lang="de-DE"/>
        </a:p>
      </dgm:t>
    </dgm:pt>
    <dgm:pt modelId="{68591071-5A59-4054-A865-6DE908FEA0A7}" type="sibTrans" cxnId="{21A24686-C639-4B37-946B-BA716BFCDADC}">
      <dgm:prSet/>
      <dgm:spPr/>
      <dgm:t>
        <a:bodyPr/>
        <a:lstStyle/>
        <a:p>
          <a:endParaRPr lang="de-DE"/>
        </a:p>
      </dgm:t>
    </dgm:pt>
    <dgm:pt modelId="{740F5BEF-ED4C-4E63-A58A-0ED79A5F4C7D}" type="pres">
      <dgm:prSet presAssocID="{3B2C1B65-49F0-4BC6-BD2F-8C93C803247C}" presName="Name0" presStyleCnt="0">
        <dgm:presLayoutVars>
          <dgm:dir/>
          <dgm:resizeHandles val="exact"/>
        </dgm:presLayoutVars>
      </dgm:prSet>
      <dgm:spPr/>
    </dgm:pt>
    <dgm:pt modelId="{75F96811-C8CE-4694-A81D-C63B621D8FC3}" type="pres">
      <dgm:prSet presAssocID="{EF1C036B-DB06-4850-BDF4-42C77E3CAE13}" presName="node" presStyleLbl="node1" presStyleIdx="0" presStyleCnt="3">
        <dgm:presLayoutVars>
          <dgm:bulletEnabled val="1"/>
        </dgm:presLayoutVars>
      </dgm:prSet>
      <dgm:spPr/>
    </dgm:pt>
    <dgm:pt modelId="{290E10B7-76C9-4124-8D34-5C8ED83373F0}" type="pres">
      <dgm:prSet presAssocID="{87FB2416-81C7-4F5F-A00B-C195B1FF35BB}" presName="sibTrans" presStyleCnt="0"/>
      <dgm:spPr/>
    </dgm:pt>
    <dgm:pt modelId="{9A3761F8-11FB-419C-A350-FE9B2F41E5BC}" type="pres">
      <dgm:prSet presAssocID="{7A4C2A15-8FF3-4856-BD2B-A472FDE86BFB}" presName="node" presStyleLbl="node1" presStyleIdx="1" presStyleCnt="3">
        <dgm:presLayoutVars>
          <dgm:bulletEnabled val="1"/>
        </dgm:presLayoutVars>
      </dgm:prSet>
      <dgm:spPr/>
    </dgm:pt>
    <dgm:pt modelId="{276B39F6-3F5F-4AE1-A959-88DC3468E931}" type="pres">
      <dgm:prSet presAssocID="{AD343DE5-BE93-42CA-B33A-292A2948560A}" presName="sibTrans" presStyleCnt="0"/>
      <dgm:spPr/>
    </dgm:pt>
    <dgm:pt modelId="{FA59A8AA-ED4B-45D3-B504-5E95A4B791CD}" type="pres">
      <dgm:prSet presAssocID="{F2FCD883-A80D-46C1-BE07-F3313132174A}" presName="node" presStyleLbl="node1" presStyleIdx="2" presStyleCnt="3">
        <dgm:presLayoutVars>
          <dgm:bulletEnabled val="1"/>
        </dgm:presLayoutVars>
      </dgm:prSet>
      <dgm:spPr/>
    </dgm:pt>
  </dgm:ptLst>
  <dgm:cxnLst>
    <dgm:cxn modelId="{D488983F-4BB7-467E-849E-C089411A3BBE}" srcId="{3B2C1B65-49F0-4BC6-BD2F-8C93C803247C}" destId="{7A4C2A15-8FF3-4856-BD2B-A472FDE86BFB}" srcOrd="1" destOrd="0" parTransId="{3AC79060-142D-46F4-A734-C8577A297F6F}" sibTransId="{AD343DE5-BE93-42CA-B33A-292A2948560A}"/>
    <dgm:cxn modelId="{52D13C43-B4DD-4F81-9A25-74C45052E5F5}" type="presOf" srcId="{F2FCD883-A80D-46C1-BE07-F3313132174A}" destId="{FA59A8AA-ED4B-45D3-B504-5E95A4B791CD}" srcOrd="0" destOrd="0" presId="urn:microsoft.com/office/officeart/2005/8/layout/hList6"/>
    <dgm:cxn modelId="{21A24686-C639-4B37-946B-BA716BFCDADC}" srcId="{3B2C1B65-49F0-4BC6-BD2F-8C93C803247C}" destId="{F2FCD883-A80D-46C1-BE07-F3313132174A}" srcOrd="2" destOrd="0" parTransId="{2E5BDD02-01C1-4B31-864A-C6B2FF73E510}" sibTransId="{68591071-5A59-4054-A865-6DE908FEA0A7}"/>
    <dgm:cxn modelId="{1F8FDB93-6934-46E2-B1CF-AFDF7F63A12F}" type="presOf" srcId="{7A4C2A15-8FF3-4856-BD2B-A472FDE86BFB}" destId="{9A3761F8-11FB-419C-A350-FE9B2F41E5BC}" srcOrd="0" destOrd="0" presId="urn:microsoft.com/office/officeart/2005/8/layout/hList6"/>
    <dgm:cxn modelId="{95F1089E-1BB5-449A-9634-7A597A1C2CD0}" srcId="{3B2C1B65-49F0-4BC6-BD2F-8C93C803247C}" destId="{EF1C036B-DB06-4850-BDF4-42C77E3CAE13}" srcOrd="0" destOrd="0" parTransId="{65C3CFC6-A4BD-4566-B53E-1A1706B85141}" sibTransId="{87FB2416-81C7-4F5F-A00B-C195B1FF35BB}"/>
    <dgm:cxn modelId="{01BD3DD2-4044-48B5-85CF-FF6B661E95EE}" type="presOf" srcId="{EF1C036B-DB06-4850-BDF4-42C77E3CAE13}" destId="{75F96811-C8CE-4694-A81D-C63B621D8FC3}" srcOrd="0" destOrd="0" presId="urn:microsoft.com/office/officeart/2005/8/layout/hList6"/>
    <dgm:cxn modelId="{8C03C2E7-21E1-4DC4-81DA-E03AA7A1A632}" type="presOf" srcId="{3B2C1B65-49F0-4BC6-BD2F-8C93C803247C}" destId="{740F5BEF-ED4C-4E63-A58A-0ED79A5F4C7D}" srcOrd="0" destOrd="0" presId="urn:microsoft.com/office/officeart/2005/8/layout/hList6"/>
    <dgm:cxn modelId="{322733BC-2FA2-4ABB-924B-9FF5FBF4B281}" type="presParOf" srcId="{740F5BEF-ED4C-4E63-A58A-0ED79A5F4C7D}" destId="{75F96811-C8CE-4694-A81D-C63B621D8FC3}" srcOrd="0" destOrd="0" presId="urn:microsoft.com/office/officeart/2005/8/layout/hList6"/>
    <dgm:cxn modelId="{7F5759A9-C6B3-49A9-83F7-BA877BE364EC}" type="presParOf" srcId="{740F5BEF-ED4C-4E63-A58A-0ED79A5F4C7D}" destId="{290E10B7-76C9-4124-8D34-5C8ED83373F0}" srcOrd="1" destOrd="0" presId="urn:microsoft.com/office/officeart/2005/8/layout/hList6"/>
    <dgm:cxn modelId="{2D1228F4-F86E-43EE-8E78-BA34E2987CD2}" type="presParOf" srcId="{740F5BEF-ED4C-4E63-A58A-0ED79A5F4C7D}" destId="{9A3761F8-11FB-419C-A350-FE9B2F41E5BC}" srcOrd="2" destOrd="0" presId="urn:microsoft.com/office/officeart/2005/8/layout/hList6"/>
    <dgm:cxn modelId="{47F41BCB-5806-44A7-ADA1-CA376B13EBCB}" type="presParOf" srcId="{740F5BEF-ED4C-4E63-A58A-0ED79A5F4C7D}" destId="{276B39F6-3F5F-4AE1-A959-88DC3468E931}" srcOrd="3" destOrd="0" presId="urn:microsoft.com/office/officeart/2005/8/layout/hList6"/>
    <dgm:cxn modelId="{276189BB-5E28-4491-9D42-DF0F88EF0003}" type="presParOf" srcId="{740F5BEF-ED4C-4E63-A58A-0ED79A5F4C7D}" destId="{FA59A8AA-ED4B-45D3-B504-5E95A4B791CD}" srcOrd="4"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2E81161-E40D-4BE7-A03A-CA8D0A58373B}" type="doc">
      <dgm:prSet loTypeId="urn:microsoft.com/office/officeart/2005/8/layout/arrow3" loCatId="relationship" qsTypeId="urn:microsoft.com/office/officeart/2005/8/quickstyle/simple1#9" qsCatId="simple" csTypeId="urn:microsoft.com/office/officeart/2005/8/colors/accent1_2#9" csCatId="accent1" phldr="1"/>
      <dgm:spPr/>
      <dgm:t>
        <a:bodyPr/>
        <a:lstStyle/>
        <a:p>
          <a:endParaRPr lang="de-DE"/>
        </a:p>
      </dgm:t>
    </dgm:pt>
    <dgm:pt modelId="{9A04C706-4402-49B1-9F9C-1E38E1C0FAF9}">
      <dgm:prSet phldrT="[Text]" custT="1"/>
      <dgm:spPr/>
      <dgm:t>
        <a:bodyPr/>
        <a:lstStyle/>
        <a:p>
          <a:r>
            <a:rPr lang="de-DE" sz="2800" b="1" dirty="0">
              <a:solidFill>
                <a:srgbClr val="FF0000"/>
              </a:solidFill>
            </a:rPr>
            <a:t>Das Fest der Erstkommunion</a:t>
          </a:r>
        </a:p>
      </dgm:t>
    </dgm:pt>
    <dgm:pt modelId="{CBF743C2-351D-4292-90DF-A3C5078750BD}" type="parTrans" cxnId="{A7A0F654-9D8E-4AF5-A1E6-D118BFCF5154}">
      <dgm:prSet/>
      <dgm:spPr/>
      <dgm:t>
        <a:bodyPr/>
        <a:lstStyle/>
        <a:p>
          <a:endParaRPr lang="de-DE"/>
        </a:p>
      </dgm:t>
    </dgm:pt>
    <dgm:pt modelId="{B903A524-12DF-4D33-B997-E3648DDA7B58}" type="sibTrans" cxnId="{A7A0F654-9D8E-4AF5-A1E6-D118BFCF5154}">
      <dgm:prSet/>
      <dgm:spPr/>
      <dgm:t>
        <a:bodyPr/>
        <a:lstStyle/>
        <a:p>
          <a:endParaRPr lang="de-DE"/>
        </a:p>
      </dgm:t>
    </dgm:pt>
    <dgm:pt modelId="{1D219802-EA24-4BD9-B3F3-22A8E6ADE17A}">
      <dgm:prSet phldrT="[Text]" custT="1"/>
      <dgm:spPr/>
      <dgm:t>
        <a:bodyPr/>
        <a:lstStyle/>
        <a:p>
          <a:r>
            <a:rPr lang="de-DE" sz="2800" b="1" dirty="0">
              <a:solidFill>
                <a:srgbClr val="FF0000"/>
              </a:solidFill>
            </a:rPr>
            <a:t>Das Fest der Tauferinnerung</a:t>
          </a:r>
          <a:br>
            <a:rPr lang="de-DE" sz="2800" b="1" dirty="0">
              <a:solidFill>
                <a:srgbClr val="FF0000"/>
              </a:solidFill>
            </a:rPr>
          </a:br>
          <a:r>
            <a:rPr lang="de-DE" sz="2400" b="1" i="1" dirty="0">
              <a:solidFill>
                <a:srgbClr val="FF0000"/>
              </a:solidFill>
            </a:rPr>
            <a:t>Du bist Gottes geliebtes Kind!</a:t>
          </a:r>
          <a:endParaRPr lang="de-DE" sz="2600" b="1" i="1" dirty="0">
            <a:solidFill>
              <a:srgbClr val="FF0000"/>
            </a:solidFill>
          </a:endParaRPr>
        </a:p>
      </dgm:t>
    </dgm:pt>
    <dgm:pt modelId="{423A882D-469D-4C92-88CB-8801FAC46634}" type="parTrans" cxnId="{8B816B2B-970A-435C-88A8-3194D90A8531}">
      <dgm:prSet/>
      <dgm:spPr/>
      <dgm:t>
        <a:bodyPr/>
        <a:lstStyle/>
        <a:p>
          <a:endParaRPr lang="de-DE"/>
        </a:p>
      </dgm:t>
    </dgm:pt>
    <dgm:pt modelId="{DB792A42-C93E-4A31-83D0-D51C1B6CB646}" type="sibTrans" cxnId="{8B816B2B-970A-435C-88A8-3194D90A8531}">
      <dgm:prSet/>
      <dgm:spPr/>
      <dgm:t>
        <a:bodyPr/>
        <a:lstStyle/>
        <a:p>
          <a:endParaRPr lang="de-DE"/>
        </a:p>
      </dgm:t>
    </dgm:pt>
    <dgm:pt modelId="{ECC69222-800A-4798-A1C8-19FC778B7487}" type="pres">
      <dgm:prSet presAssocID="{C2E81161-E40D-4BE7-A03A-CA8D0A58373B}" presName="compositeShape" presStyleCnt="0">
        <dgm:presLayoutVars>
          <dgm:chMax val="2"/>
          <dgm:dir/>
          <dgm:resizeHandles val="exact"/>
        </dgm:presLayoutVars>
      </dgm:prSet>
      <dgm:spPr/>
    </dgm:pt>
    <dgm:pt modelId="{1A0A84BE-02B7-4F17-ABCA-FDD226D78780}" type="pres">
      <dgm:prSet presAssocID="{C2E81161-E40D-4BE7-A03A-CA8D0A58373B}" presName="divider" presStyleLbl="fgShp" presStyleIdx="0" presStyleCnt="1"/>
      <dgm:spPr/>
    </dgm:pt>
    <dgm:pt modelId="{5B4C6EEF-26EA-43EA-9EA8-B8DF5DE5064B}" type="pres">
      <dgm:prSet presAssocID="{9A04C706-4402-49B1-9F9C-1E38E1C0FAF9}" presName="downArrow" presStyleLbl="node1" presStyleIdx="0" presStyleCnt="2"/>
      <dgm:spPr/>
    </dgm:pt>
    <dgm:pt modelId="{6F009216-6B30-41CF-B025-B09CFFF2641A}" type="pres">
      <dgm:prSet presAssocID="{9A04C706-4402-49B1-9F9C-1E38E1C0FAF9}" presName="downArrowText" presStyleLbl="revTx" presStyleIdx="0" presStyleCnt="2">
        <dgm:presLayoutVars>
          <dgm:bulletEnabled val="1"/>
        </dgm:presLayoutVars>
      </dgm:prSet>
      <dgm:spPr/>
    </dgm:pt>
    <dgm:pt modelId="{CAADF836-10B7-48DC-951F-6B5406DB6E67}" type="pres">
      <dgm:prSet presAssocID="{1D219802-EA24-4BD9-B3F3-22A8E6ADE17A}" presName="upArrow" presStyleLbl="node1" presStyleIdx="1" presStyleCnt="2"/>
      <dgm:spPr/>
    </dgm:pt>
    <dgm:pt modelId="{7252817E-8D00-4824-9898-7B94143D67F7}" type="pres">
      <dgm:prSet presAssocID="{1D219802-EA24-4BD9-B3F3-22A8E6ADE17A}" presName="upArrowText" presStyleLbl="revTx" presStyleIdx="1" presStyleCnt="2">
        <dgm:presLayoutVars>
          <dgm:bulletEnabled val="1"/>
        </dgm:presLayoutVars>
      </dgm:prSet>
      <dgm:spPr/>
    </dgm:pt>
  </dgm:ptLst>
  <dgm:cxnLst>
    <dgm:cxn modelId="{BFEB5B16-4DBF-4F63-B0B1-76740F0D0A54}" type="presOf" srcId="{9A04C706-4402-49B1-9F9C-1E38E1C0FAF9}" destId="{6F009216-6B30-41CF-B025-B09CFFF2641A}" srcOrd="0" destOrd="0" presId="urn:microsoft.com/office/officeart/2005/8/layout/arrow3"/>
    <dgm:cxn modelId="{8B816B2B-970A-435C-88A8-3194D90A8531}" srcId="{C2E81161-E40D-4BE7-A03A-CA8D0A58373B}" destId="{1D219802-EA24-4BD9-B3F3-22A8E6ADE17A}" srcOrd="1" destOrd="0" parTransId="{423A882D-469D-4C92-88CB-8801FAC46634}" sibTransId="{DB792A42-C93E-4A31-83D0-D51C1B6CB646}"/>
    <dgm:cxn modelId="{A7A0F654-9D8E-4AF5-A1E6-D118BFCF5154}" srcId="{C2E81161-E40D-4BE7-A03A-CA8D0A58373B}" destId="{9A04C706-4402-49B1-9F9C-1E38E1C0FAF9}" srcOrd="0" destOrd="0" parTransId="{CBF743C2-351D-4292-90DF-A3C5078750BD}" sibTransId="{B903A524-12DF-4D33-B997-E3648DDA7B58}"/>
    <dgm:cxn modelId="{15CA617C-21EC-4852-B8C0-D4DD388AD659}" type="presOf" srcId="{C2E81161-E40D-4BE7-A03A-CA8D0A58373B}" destId="{ECC69222-800A-4798-A1C8-19FC778B7487}" srcOrd="0" destOrd="0" presId="urn:microsoft.com/office/officeart/2005/8/layout/arrow3"/>
    <dgm:cxn modelId="{4597EB97-8914-4ACB-AF57-7E9C42AE40F5}" type="presOf" srcId="{1D219802-EA24-4BD9-B3F3-22A8E6ADE17A}" destId="{7252817E-8D00-4824-9898-7B94143D67F7}" srcOrd="0" destOrd="0" presId="urn:microsoft.com/office/officeart/2005/8/layout/arrow3"/>
    <dgm:cxn modelId="{2BB2A1C5-F44C-485D-89F3-1BE88B8E29B7}" type="presParOf" srcId="{ECC69222-800A-4798-A1C8-19FC778B7487}" destId="{1A0A84BE-02B7-4F17-ABCA-FDD226D78780}" srcOrd="0" destOrd="0" presId="urn:microsoft.com/office/officeart/2005/8/layout/arrow3"/>
    <dgm:cxn modelId="{5254E36D-867B-4589-8E8B-D6434C407B2B}" type="presParOf" srcId="{ECC69222-800A-4798-A1C8-19FC778B7487}" destId="{5B4C6EEF-26EA-43EA-9EA8-B8DF5DE5064B}" srcOrd="1" destOrd="0" presId="urn:microsoft.com/office/officeart/2005/8/layout/arrow3"/>
    <dgm:cxn modelId="{70EA7994-4C16-4DEA-9441-298752B53F51}" type="presParOf" srcId="{ECC69222-800A-4798-A1C8-19FC778B7487}" destId="{6F009216-6B30-41CF-B025-B09CFFF2641A}" srcOrd="2" destOrd="0" presId="urn:microsoft.com/office/officeart/2005/8/layout/arrow3"/>
    <dgm:cxn modelId="{E1700274-21E5-4C57-9BE6-8BEE5CBB4CC5}" type="presParOf" srcId="{ECC69222-800A-4798-A1C8-19FC778B7487}" destId="{CAADF836-10B7-48DC-951F-6B5406DB6E67}" srcOrd="3" destOrd="0" presId="urn:microsoft.com/office/officeart/2005/8/layout/arrow3"/>
    <dgm:cxn modelId="{C6DFE4EB-866C-4A58-B96E-1A40A6881FB6}" type="presParOf" srcId="{ECC69222-800A-4798-A1C8-19FC778B7487}" destId="{7252817E-8D00-4824-9898-7B94143D67F7}" srcOrd="4" destOrd="0" presId="urn:microsoft.com/office/officeart/2005/8/layout/arrow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497EF3-A0CD-489A-B058-B66CEA951B41}">
      <dsp:nvSpPr>
        <dsp:cNvPr id="0" name=""/>
        <dsp:cNvSpPr/>
      </dsp:nvSpPr>
      <dsp:spPr>
        <a:xfrm>
          <a:off x="15" y="7"/>
          <a:ext cx="3342605" cy="2005563"/>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de-DE" sz="2300" kern="1200" dirty="0"/>
            <a:t>Das „eucharistische Opfer“ ist daher „Quelle und Höhepunkt des ganzen christlichen Lebens“ …</a:t>
          </a:r>
        </a:p>
      </dsp:txBody>
      <dsp:txXfrm>
        <a:off x="15" y="7"/>
        <a:ext cx="3342605" cy="2005563"/>
      </dsp:txXfrm>
    </dsp:sp>
    <dsp:sp modelId="{F1683F53-EE12-431F-BDE6-2578F42EC519}">
      <dsp:nvSpPr>
        <dsp:cNvPr id="0" name=""/>
        <dsp:cNvSpPr/>
      </dsp:nvSpPr>
      <dsp:spPr>
        <a:xfrm>
          <a:off x="7172979" y="7"/>
          <a:ext cx="3342605" cy="2005563"/>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de-DE" sz="2300" kern="1200" dirty="0"/>
            <a:t>… In der Eucharistie entdeckt die Kirche den „vollkommenen Ausdruck seiner (Christi) unendlichen Liebe“.</a:t>
          </a:r>
        </a:p>
      </dsp:txBody>
      <dsp:txXfrm>
        <a:off x="7172979" y="7"/>
        <a:ext cx="3342605" cy="2005563"/>
      </dsp:txXfrm>
    </dsp:sp>
    <dsp:sp modelId="{633CF84D-F312-4E06-84AA-14353435BFE6}">
      <dsp:nvSpPr>
        <dsp:cNvPr id="0" name=""/>
        <dsp:cNvSpPr/>
      </dsp:nvSpPr>
      <dsp:spPr>
        <a:xfrm>
          <a:off x="7172979" y="2345767"/>
          <a:ext cx="3342605" cy="2005563"/>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de-DE" sz="2300" kern="1200" dirty="0"/>
            <a:t>„Der Leib Christi: Nicht Belohnung für die Gerechten, sondern Stärkung für die Schwachen.“</a:t>
          </a:r>
        </a:p>
      </dsp:txBody>
      <dsp:txXfrm>
        <a:off x="7172979" y="2345767"/>
        <a:ext cx="3342605" cy="2005563"/>
      </dsp:txXfrm>
    </dsp:sp>
    <dsp:sp modelId="{A2AC6BA6-5E69-401A-A47C-5EEFF9411C54}">
      <dsp:nvSpPr>
        <dsp:cNvPr id="0" name=""/>
        <dsp:cNvSpPr/>
      </dsp:nvSpPr>
      <dsp:spPr>
        <a:xfrm>
          <a:off x="15" y="2345767"/>
          <a:ext cx="3342605" cy="2005563"/>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de-DE" sz="2300" kern="1200" dirty="0"/>
            <a:t>Leere Hände ausstrecken (dürfen)</a:t>
          </a:r>
          <a:br>
            <a:rPr lang="de-DE" sz="2300" kern="1200" dirty="0"/>
          </a:br>
          <a:r>
            <a:rPr lang="de-DE" sz="2300" kern="1200" dirty="0"/>
            <a:t>und sie füllen lassen.</a:t>
          </a:r>
        </a:p>
      </dsp:txBody>
      <dsp:txXfrm>
        <a:off x="15" y="2345767"/>
        <a:ext cx="3342605" cy="200556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AD50E3-EDC1-4C11-B1E8-ABF2DCD48032}">
      <dsp:nvSpPr>
        <dsp:cNvPr id="0" name=""/>
        <dsp:cNvSpPr/>
      </dsp:nvSpPr>
      <dsp:spPr>
        <a:xfrm>
          <a:off x="795" y="120813"/>
          <a:ext cx="3424758" cy="4109710"/>
        </a:xfrm>
        <a:prstGeom prst="roundRect">
          <a:avLst>
            <a:gd name="adj" fmla="val 5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3731" rIns="173355" bIns="0" numCol="1" spcCol="1270" anchor="t" anchorCtr="0">
          <a:noAutofit/>
        </a:bodyPr>
        <a:lstStyle/>
        <a:p>
          <a:pPr marL="0" lvl="0" indent="0" algn="r" defTabSz="1733550">
            <a:lnSpc>
              <a:spcPct val="90000"/>
            </a:lnSpc>
            <a:spcBef>
              <a:spcPct val="0"/>
            </a:spcBef>
            <a:spcAft>
              <a:spcPct val="35000"/>
            </a:spcAft>
            <a:buNone/>
          </a:pPr>
          <a:endParaRPr lang="de-DE" sz="3900" kern="1200" dirty="0"/>
        </a:p>
      </dsp:txBody>
      <dsp:txXfrm rot="16200000">
        <a:off x="-1341709" y="1463319"/>
        <a:ext cx="3369962" cy="684951"/>
      </dsp:txXfrm>
    </dsp:sp>
    <dsp:sp modelId="{C660389B-7C82-47E1-9E60-8D545E08817A}">
      <dsp:nvSpPr>
        <dsp:cNvPr id="0" name=""/>
        <dsp:cNvSpPr/>
      </dsp:nvSpPr>
      <dsp:spPr>
        <a:xfrm>
          <a:off x="685747" y="120813"/>
          <a:ext cx="2551445" cy="4109710"/>
        </a:xfrm>
        <a:prstGeom prst="rect">
          <a:avLst/>
        </a:prstGeom>
        <a:noFill/>
        <a:ln w="1905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96012" rIns="0" bIns="0" numCol="1" spcCol="1270" anchor="t" anchorCtr="0">
          <a:noAutofit/>
        </a:bodyPr>
        <a:lstStyle/>
        <a:p>
          <a:pPr marL="0" lvl="0" indent="0" algn="l" defTabSz="1244600">
            <a:lnSpc>
              <a:spcPct val="90000"/>
            </a:lnSpc>
            <a:spcBef>
              <a:spcPct val="0"/>
            </a:spcBef>
            <a:spcAft>
              <a:spcPct val="35000"/>
            </a:spcAft>
            <a:buNone/>
          </a:pPr>
          <a:endParaRPr lang="de-DE" sz="2800" kern="1200" dirty="0"/>
        </a:p>
        <a:p>
          <a:pPr marL="0" lvl="0" indent="0" algn="l" defTabSz="1244600">
            <a:lnSpc>
              <a:spcPct val="90000"/>
            </a:lnSpc>
            <a:spcBef>
              <a:spcPct val="0"/>
            </a:spcBef>
            <a:spcAft>
              <a:spcPct val="35000"/>
            </a:spcAft>
            <a:buNone/>
          </a:pPr>
          <a:endParaRPr lang="de-DE" sz="2800" kern="1200" dirty="0"/>
        </a:p>
        <a:p>
          <a:pPr marL="0" lvl="0" indent="0" algn="l" defTabSz="1244600">
            <a:lnSpc>
              <a:spcPct val="90000"/>
            </a:lnSpc>
            <a:spcBef>
              <a:spcPct val="0"/>
            </a:spcBef>
            <a:spcAft>
              <a:spcPct val="35000"/>
            </a:spcAft>
            <a:buNone/>
          </a:pPr>
          <a:r>
            <a:rPr lang="de-DE" sz="2800" kern="1200" dirty="0"/>
            <a:t>3 Werktags-messen:</a:t>
          </a:r>
          <a:br>
            <a:rPr lang="de-DE" sz="2800" kern="1200" dirty="0"/>
          </a:br>
          <a:r>
            <a:rPr lang="de-DE" sz="2800" kern="1200" dirty="0"/>
            <a:t>2 – 12 Mitfeiernde.</a:t>
          </a:r>
        </a:p>
      </dsp:txBody>
      <dsp:txXfrm>
        <a:off x="685747" y="120813"/>
        <a:ext cx="2551445" cy="4109710"/>
      </dsp:txXfrm>
    </dsp:sp>
    <dsp:sp modelId="{3DD8C565-9087-4BD8-8599-0589CE7FCD41}">
      <dsp:nvSpPr>
        <dsp:cNvPr id="0" name=""/>
        <dsp:cNvSpPr/>
      </dsp:nvSpPr>
      <dsp:spPr>
        <a:xfrm>
          <a:off x="3545420" y="120813"/>
          <a:ext cx="3424758" cy="4109710"/>
        </a:xfrm>
        <a:prstGeom prst="roundRect">
          <a:avLst>
            <a:gd name="adj" fmla="val 5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3731" rIns="173355" bIns="0" numCol="1" spcCol="1270" anchor="t" anchorCtr="0">
          <a:noAutofit/>
        </a:bodyPr>
        <a:lstStyle/>
        <a:p>
          <a:pPr marL="0" lvl="0" indent="0" algn="r" defTabSz="1733550">
            <a:lnSpc>
              <a:spcPct val="90000"/>
            </a:lnSpc>
            <a:spcBef>
              <a:spcPct val="0"/>
            </a:spcBef>
            <a:spcAft>
              <a:spcPct val="35000"/>
            </a:spcAft>
            <a:buNone/>
          </a:pPr>
          <a:endParaRPr lang="de-DE" sz="3900" kern="1200" dirty="0"/>
        </a:p>
      </dsp:txBody>
      <dsp:txXfrm rot="16200000">
        <a:off x="2202915" y="1463319"/>
        <a:ext cx="3369962" cy="684951"/>
      </dsp:txXfrm>
    </dsp:sp>
    <dsp:sp modelId="{E8DA6950-3CC1-4D2A-B17E-39E9BAA577E4}">
      <dsp:nvSpPr>
        <dsp:cNvPr id="0" name=""/>
        <dsp:cNvSpPr/>
      </dsp:nvSpPr>
      <dsp:spPr>
        <a:xfrm rot="5400000">
          <a:off x="3260397" y="3389010"/>
          <a:ext cx="604294" cy="513713"/>
        </a:xfrm>
        <a:prstGeom prst="flowChartExtract">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65CD373-48BD-4E60-A61B-0CFD4F89E475}">
      <dsp:nvSpPr>
        <dsp:cNvPr id="0" name=""/>
        <dsp:cNvSpPr/>
      </dsp:nvSpPr>
      <dsp:spPr>
        <a:xfrm>
          <a:off x="4230372" y="120813"/>
          <a:ext cx="2551445" cy="4109710"/>
        </a:xfrm>
        <a:prstGeom prst="rect">
          <a:avLst/>
        </a:prstGeom>
        <a:noFill/>
        <a:ln w="1905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96012" rIns="0" bIns="0" numCol="1" spcCol="1270" anchor="t" anchorCtr="0">
          <a:noAutofit/>
        </a:bodyPr>
        <a:lstStyle/>
        <a:p>
          <a:pPr marL="0" lvl="0" indent="0" algn="l" defTabSz="1244600">
            <a:lnSpc>
              <a:spcPct val="90000"/>
            </a:lnSpc>
            <a:spcBef>
              <a:spcPct val="0"/>
            </a:spcBef>
            <a:spcAft>
              <a:spcPct val="35000"/>
            </a:spcAft>
            <a:buNone/>
          </a:pPr>
          <a:endParaRPr lang="de-DE" sz="2800" kern="1200" dirty="0"/>
        </a:p>
        <a:p>
          <a:pPr marL="0" lvl="0" indent="0" algn="l" defTabSz="1244600">
            <a:lnSpc>
              <a:spcPct val="90000"/>
            </a:lnSpc>
            <a:spcBef>
              <a:spcPct val="0"/>
            </a:spcBef>
            <a:spcAft>
              <a:spcPct val="35000"/>
            </a:spcAft>
            <a:buNone/>
          </a:pPr>
          <a:endParaRPr lang="de-DE" sz="2800" kern="1200" dirty="0"/>
        </a:p>
        <a:p>
          <a:pPr marL="0" lvl="0" indent="0" algn="l" defTabSz="1244600">
            <a:lnSpc>
              <a:spcPct val="90000"/>
            </a:lnSpc>
            <a:spcBef>
              <a:spcPct val="0"/>
            </a:spcBef>
            <a:spcAft>
              <a:spcPct val="35000"/>
            </a:spcAft>
            <a:buNone/>
          </a:pPr>
          <a:r>
            <a:rPr lang="de-DE" sz="2800" kern="1200" dirty="0"/>
            <a:t>Monatliche Messfeiern</a:t>
          </a:r>
          <a:br>
            <a:rPr lang="de-DE" sz="2800" kern="1200" dirty="0"/>
          </a:br>
          <a:r>
            <a:rPr lang="de-DE" sz="2800" kern="1200" dirty="0"/>
            <a:t>in 3 Senioren-wohnheimen.</a:t>
          </a:r>
        </a:p>
      </dsp:txBody>
      <dsp:txXfrm>
        <a:off x="4230372" y="120813"/>
        <a:ext cx="2551445" cy="4109710"/>
      </dsp:txXfrm>
    </dsp:sp>
    <dsp:sp modelId="{E590FE10-0DCC-4A51-81AB-5C23096C22E1}">
      <dsp:nvSpPr>
        <dsp:cNvPr id="0" name=""/>
        <dsp:cNvSpPr/>
      </dsp:nvSpPr>
      <dsp:spPr>
        <a:xfrm>
          <a:off x="7090045" y="120813"/>
          <a:ext cx="3424758" cy="4109710"/>
        </a:xfrm>
        <a:prstGeom prst="roundRect">
          <a:avLst>
            <a:gd name="adj" fmla="val 5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33731" rIns="173355" bIns="0" numCol="1" spcCol="1270" anchor="t" anchorCtr="0">
          <a:noAutofit/>
        </a:bodyPr>
        <a:lstStyle/>
        <a:p>
          <a:pPr marL="0" lvl="0" indent="0" algn="r" defTabSz="1733550">
            <a:lnSpc>
              <a:spcPct val="90000"/>
            </a:lnSpc>
            <a:spcBef>
              <a:spcPct val="0"/>
            </a:spcBef>
            <a:spcAft>
              <a:spcPct val="35000"/>
            </a:spcAft>
            <a:buNone/>
          </a:pPr>
          <a:endParaRPr lang="de-DE" sz="3900" kern="1200" dirty="0"/>
        </a:p>
      </dsp:txBody>
      <dsp:txXfrm rot="16200000">
        <a:off x="5747540" y="1463319"/>
        <a:ext cx="3369962" cy="684951"/>
      </dsp:txXfrm>
    </dsp:sp>
    <dsp:sp modelId="{938D46C6-E69C-4E99-8A64-D05FA003C302}">
      <dsp:nvSpPr>
        <dsp:cNvPr id="0" name=""/>
        <dsp:cNvSpPr/>
      </dsp:nvSpPr>
      <dsp:spPr>
        <a:xfrm rot="5400000">
          <a:off x="6805022" y="3389010"/>
          <a:ext cx="604294" cy="513713"/>
        </a:xfrm>
        <a:prstGeom prst="flowChartExtract">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D736EC8-AF57-40F4-9973-B91E16FB7B04}">
      <dsp:nvSpPr>
        <dsp:cNvPr id="0" name=""/>
        <dsp:cNvSpPr/>
      </dsp:nvSpPr>
      <dsp:spPr>
        <a:xfrm>
          <a:off x="7774997" y="120813"/>
          <a:ext cx="2551445" cy="4109710"/>
        </a:xfrm>
        <a:prstGeom prst="rect">
          <a:avLst/>
        </a:prstGeom>
        <a:noFill/>
        <a:ln w="1905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96012" rIns="0" bIns="0" numCol="1" spcCol="1270" anchor="t" anchorCtr="0">
          <a:noAutofit/>
        </a:bodyPr>
        <a:lstStyle/>
        <a:p>
          <a:pPr marL="0" lvl="0" indent="0" algn="l" defTabSz="1244600">
            <a:lnSpc>
              <a:spcPct val="90000"/>
            </a:lnSpc>
            <a:spcBef>
              <a:spcPct val="0"/>
            </a:spcBef>
            <a:spcAft>
              <a:spcPct val="35000"/>
            </a:spcAft>
            <a:buNone/>
          </a:pPr>
          <a:r>
            <a:rPr lang="de-DE" sz="2800" kern="1200" dirty="0"/>
            <a:t>4 Sonntags-gottesdienste inkl. 1x Vorabend-messe, 1x Wort-Gottes-Feier mit Kommunion-austeilung:</a:t>
          </a:r>
          <a:br>
            <a:rPr lang="de-DE" sz="2800" kern="1200" dirty="0"/>
          </a:br>
          <a:r>
            <a:rPr lang="de-DE" sz="2800" kern="1200" dirty="0"/>
            <a:t>B</a:t>
          </a:r>
          <a:r>
            <a:rPr lang="de-DE" sz="2800" b="0" kern="1200" dirty="0">
              <a:solidFill>
                <a:schemeClr val="bg1"/>
              </a:solidFill>
            </a:rPr>
            <a:t>is zu </a:t>
          </a:r>
          <a:r>
            <a:rPr lang="de-DE" sz="2800" b="1" kern="1200" dirty="0">
              <a:solidFill>
                <a:schemeClr val="bg1"/>
              </a:solidFill>
            </a:rPr>
            <a:t>160 </a:t>
          </a:r>
          <a:r>
            <a:rPr lang="de-DE" sz="2800" b="0" kern="1200" dirty="0">
              <a:solidFill>
                <a:schemeClr val="bg1"/>
              </a:solidFill>
            </a:rPr>
            <a:t>Mitfeiernde.</a:t>
          </a:r>
        </a:p>
      </dsp:txBody>
      <dsp:txXfrm>
        <a:off x="7774997" y="120813"/>
        <a:ext cx="2551445" cy="410971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9A15C8-8585-429D-9817-3B982E3CD588}">
      <dsp:nvSpPr>
        <dsp:cNvPr id="0" name=""/>
        <dsp:cNvSpPr/>
      </dsp:nvSpPr>
      <dsp:spPr>
        <a:xfrm>
          <a:off x="10" y="252449"/>
          <a:ext cx="5114150" cy="270184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de-DE" sz="3400" kern="1200" dirty="0"/>
            <a:t>Sie erleben religiöse Rituale in einer KiTa in kirchlicher Trägerschaft … feiern Schulgottesdienste …</a:t>
          </a:r>
        </a:p>
      </dsp:txBody>
      <dsp:txXfrm>
        <a:off x="10" y="252449"/>
        <a:ext cx="5114150" cy="2701841"/>
      </dsp:txXfrm>
    </dsp:sp>
    <dsp:sp modelId="{775DB9C1-34A0-4C8E-819C-40A67CA65800}">
      <dsp:nvSpPr>
        <dsp:cNvPr id="0" name=""/>
        <dsp:cNvSpPr/>
      </dsp:nvSpPr>
      <dsp:spPr>
        <a:xfrm>
          <a:off x="5434639" y="1362451"/>
          <a:ext cx="5080949" cy="259414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de-DE" sz="3400" kern="1200" dirty="0"/>
            <a:t>Erleben Kinder</a:t>
          </a:r>
          <a:br>
            <a:rPr lang="de-DE" sz="3400" kern="1200" dirty="0"/>
          </a:br>
          <a:r>
            <a:rPr lang="de-DE" sz="3400" kern="1200" dirty="0"/>
            <a:t>auch daheim</a:t>
          </a:r>
          <a:br>
            <a:rPr lang="de-DE" sz="3400" kern="1200" dirty="0"/>
          </a:br>
          <a:r>
            <a:rPr lang="de-DE" sz="3400" kern="1200" dirty="0"/>
            <a:t>religiöse Rituale?</a:t>
          </a:r>
        </a:p>
      </dsp:txBody>
      <dsp:txXfrm>
        <a:off x="5434639" y="1362451"/>
        <a:ext cx="5080949" cy="259414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51ECC9-1529-4FA6-8458-E23F8ED6BF3A}">
      <dsp:nvSpPr>
        <dsp:cNvPr id="0" name=""/>
        <dsp:cNvSpPr/>
      </dsp:nvSpPr>
      <dsp:spPr>
        <a:xfrm>
          <a:off x="8" y="1426598"/>
          <a:ext cx="10496310" cy="1675923"/>
        </a:xfrm>
        <a:prstGeom prst="rect">
          <a:avLst/>
        </a:prstGeom>
        <a:solidFill>
          <a:srgbClr val="FF000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de-DE" sz="3300" kern="1200" dirty="0"/>
            <a:t>Die beste Erstkommunionvorbereitung:</a:t>
          </a:r>
          <a:br>
            <a:rPr lang="de-DE" sz="3300" kern="1200" dirty="0"/>
          </a:br>
          <a:r>
            <a:rPr lang="de-DE" sz="3300" b="1" i="0" u="none" kern="1200" dirty="0"/>
            <a:t>Kinder erleben, das im familiären Alltag</a:t>
          </a:r>
          <a:br>
            <a:rPr lang="de-DE" sz="3300" b="1" i="0" u="none" kern="1200" dirty="0"/>
          </a:br>
          <a:r>
            <a:rPr lang="de-DE" sz="3300" b="1" i="0" u="none" kern="1200" dirty="0"/>
            <a:t>für Gott die Tür offensteht.</a:t>
          </a:r>
        </a:p>
      </dsp:txBody>
      <dsp:txXfrm>
        <a:off x="8" y="1426598"/>
        <a:ext cx="10496310" cy="167592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ED1B9C-0573-449C-929F-9FB82ACBB45F}">
      <dsp:nvSpPr>
        <dsp:cNvPr id="0" name=""/>
        <dsp:cNvSpPr/>
      </dsp:nvSpPr>
      <dsp:spPr>
        <a:xfrm>
          <a:off x="0" y="701024"/>
          <a:ext cx="4563980" cy="3491726"/>
        </a:xfrm>
        <a:prstGeom prst="homePlat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74676" rIns="37338" bIns="74676" numCol="1" spcCol="1270" anchor="ctr" anchorCtr="0">
          <a:noAutofit/>
        </a:bodyPr>
        <a:lstStyle/>
        <a:p>
          <a:pPr marL="0" lvl="0" indent="0" algn="ctr" defTabSz="1244600">
            <a:lnSpc>
              <a:spcPct val="90000"/>
            </a:lnSpc>
            <a:spcBef>
              <a:spcPct val="0"/>
            </a:spcBef>
            <a:spcAft>
              <a:spcPct val="35000"/>
            </a:spcAft>
            <a:buNone/>
          </a:pPr>
          <a:r>
            <a:rPr lang="de-DE" sz="2800" kern="1200" dirty="0"/>
            <a:t>Jährlich begehen wir die Vorbereitung auf und die Feier der Erstkommunion.</a:t>
          </a:r>
        </a:p>
      </dsp:txBody>
      <dsp:txXfrm>
        <a:off x="0" y="701024"/>
        <a:ext cx="3691049" cy="3491726"/>
      </dsp:txXfrm>
    </dsp:sp>
    <dsp:sp modelId="{869BE937-7ACE-44A4-9A14-AEBBAAB879A2}">
      <dsp:nvSpPr>
        <dsp:cNvPr id="0" name=""/>
        <dsp:cNvSpPr/>
      </dsp:nvSpPr>
      <dsp:spPr>
        <a:xfrm>
          <a:off x="4078854" y="1959994"/>
          <a:ext cx="6327026" cy="956456"/>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74676" rIns="37338" bIns="74676" numCol="1" spcCol="1270" anchor="ctr" anchorCtr="0">
          <a:noAutofit/>
        </a:bodyPr>
        <a:lstStyle/>
        <a:p>
          <a:pPr marL="0" lvl="0" indent="0" algn="ctr" defTabSz="1244600">
            <a:lnSpc>
              <a:spcPct val="90000"/>
            </a:lnSpc>
            <a:spcBef>
              <a:spcPct val="0"/>
            </a:spcBef>
            <a:spcAft>
              <a:spcPct val="35000"/>
            </a:spcAft>
            <a:buNone/>
          </a:pPr>
          <a:r>
            <a:rPr lang="de-DE" sz="2800" kern="1200" dirty="0"/>
            <a:t>Wie bei der Tauffeier öffnet sich eine Tür …</a:t>
          </a:r>
        </a:p>
      </dsp:txBody>
      <dsp:txXfrm>
        <a:off x="4557082" y="1959994"/>
        <a:ext cx="5370570" cy="95645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65DADF-F493-4141-9C35-96E8439C3423}">
      <dsp:nvSpPr>
        <dsp:cNvPr id="0" name=""/>
        <dsp:cNvSpPr/>
      </dsp:nvSpPr>
      <dsp:spPr>
        <a:xfrm>
          <a:off x="9242" y="1493649"/>
          <a:ext cx="2762398" cy="1364039"/>
        </a:xfrm>
        <a:prstGeom prst="roundRect">
          <a:avLst>
            <a:gd name="adj" fmla="val 10000"/>
          </a:avLst>
        </a:prstGeom>
        <a:solidFill>
          <a:schemeClr val="bg2">
            <a:lumMod val="25000"/>
          </a:schemeClr>
        </a:solidFill>
        <a:ln w="19050" cap="flat" cmpd="sng" algn="ctr">
          <a:solidFill>
            <a:schemeClr val="bg2">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de-DE" sz="1600" kern="1200" dirty="0"/>
            <a:t>… aber statt</a:t>
          </a:r>
        </a:p>
        <a:p>
          <a:pPr marL="0" lvl="0" indent="0" algn="ctr" defTabSz="711200">
            <a:lnSpc>
              <a:spcPct val="90000"/>
            </a:lnSpc>
            <a:spcBef>
              <a:spcPct val="0"/>
            </a:spcBef>
            <a:spcAft>
              <a:spcPct val="35000"/>
            </a:spcAft>
            <a:buNone/>
          </a:pPr>
          <a:r>
            <a:rPr lang="de-DE" sz="1600" kern="1200" dirty="0"/>
            <a:t>„Fortsetzung folgt“</a:t>
          </a:r>
        </a:p>
        <a:p>
          <a:pPr marL="0" lvl="0" indent="0" algn="ctr" defTabSz="711200">
            <a:lnSpc>
              <a:spcPct val="90000"/>
            </a:lnSpc>
            <a:spcBef>
              <a:spcPct val="0"/>
            </a:spcBef>
            <a:spcAft>
              <a:spcPct val="35000"/>
            </a:spcAft>
            <a:buNone/>
          </a:pPr>
          <a:r>
            <a:rPr lang="de-DE" sz="1600" kern="1200" dirty="0"/>
            <a:t> …</a:t>
          </a:r>
        </a:p>
        <a:p>
          <a:pPr marL="0" lvl="0" indent="0" algn="ctr" defTabSz="711200">
            <a:lnSpc>
              <a:spcPct val="90000"/>
            </a:lnSpc>
            <a:spcBef>
              <a:spcPct val="0"/>
            </a:spcBef>
            <a:spcAft>
              <a:spcPct val="35000"/>
            </a:spcAft>
            <a:buNone/>
          </a:pPr>
          <a:r>
            <a:rPr lang="de-DE" sz="1600" kern="1200" dirty="0"/>
            <a:t>„ENDE“?</a:t>
          </a:r>
        </a:p>
      </dsp:txBody>
      <dsp:txXfrm>
        <a:off x="49193" y="1533600"/>
        <a:ext cx="2682496" cy="1284137"/>
      </dsp:txXfrm>
    </dsp:sp>
    <dsp:sp modelId="{0E7E3997-4059-4B26-8D70-0A0234A46EBD}">
      <dsp:nvSpPr>
        <dsp:cNvPr id="0" name=""/>
        <dsp:cNvSpPr/>
      </dsp:nvSpPr>
      <dsp:spPr>
        <a:xfrm>
          <a:off x="3047880" y="1833131"/>
          <a:ext cx="585628" cy="685074"/>
        </a:xfrm>
        <a:prstGeom prst="rightArrow">
          <a:avLst>
            <a:gd name="adj1" fmla="val 60000"/>
            <a:gd name="adj2" fmla="val 50000"/>
          </a:avLst>
        </a:prstGeom>
        <a:solidFill>
          <a:schemeClr val="bg2">
            <a:lumMod val="5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de-DE" sz="1300" kern="1200"/>
        </a:p>
      </dsp:txBody>
      <dsp:txXfrm>
        <a:off x="3047880" y="1970146"/>
        <a:ext cx="409940" cy="411044"/>
      </dsp:txXfrm>
    </dsp:sp>
    <dsp:sp modelId="{09DAFCFC-99E5-426D-9E0C-C7629567B9EF}">
      <dsp:nvSpPr>
        <dsp:cNvPr id="0" name=""/>
        <dsp:cNvSpPr/>
      </dsp:nvSpPr>
      <dsp:spPr>
        <a:xfrm>
          <a:off x="3876600" y="1279615"/>
          <a:ext cx="2762398" cy="1792106"/>
        </a:xfrm>
        <a:prstGeom prst="roundRect">
          <a:avLst>
            <a:gd name="adj" fmla="val 10000"/>
          </a:avLst>
        </a:prstGeom>
        <a:solidFill>
          <a:schemeClr val="bg2">
            <a:lumMod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de-DE" sz="1600" kern="1200" dirty="0"/>
            <a:t>Wie sieht eine Einladung aus, die neugierig weitergehen lässt in den</a:t>
          </a:r>
          <a:br>
            <a:rPr lang="de-DE" sz="1600" kern="1200" dirty="0"/>
          </a:br>
          <a:r>
            <a:rPr lang="de-DE" sz="1600" kern="1200" dirty="0"/>
            <a:t>„Raum, der sich hinter</a:t>
          </a:r>
          <a:br>
            <a:rPr lang="de-DE" sz="1600" kern="1200" dirty="0"/>
          </a:br>
          <a:r>
            <a:rPr lang="de-DE" sz="1600" kern="1200" dirty="0"/>
            <a:t>der Tür öffnet“?</a:t>
          </a:r>
        </a:p>
      </dsp:txBody>
      <dsp:txXfrm>
        <a:off x="3929089" y="1332104"/>
        <a:ext cx="2657420" cy="1687128"/>
      </dsp:txXfrm>
    </dsp:sp>
    <dsp:sp modelId="{265D6385-B55B-4F5C-B19E-21C363CD3DA9}">
      <dsp:nvSpPr>
        <dsp:cNvPr id="0" name=""/>
        <dsp:cNvSpPr/>
      </dsp:nvSpPr>
      <dsp:spPr>
        <a:xfrm>
          <a:off x="6915239" y="1833131"/>
          <a:ext cx="585628" cy="685074"/>
        </a:xfrm>
        <a:prstGeom prst="rightArrow">
          <a:avLst>
            <a:gd name="adj1" fmla="val 60000"/>
            <a:gd name="adj2" fmla="val 50000"/>
          </a:avLst>
        </a:prstGeom>
        <a:solidFill>
          <a:schemeClr val="bg2">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de-DE" sz="1300" kern="1200"/>
        </a:p>
      </dsp:txBody>
      <dsp:txXfrm>
        <a:off x="6915239" y="1970146"/>
        <a:ext cx="409940" cy="411044"/>
      </dsp:txXfrm>
    </dsp:sp>
    <dsp:sp modelId="{3574AC6B-9854-468B-B833-AE87A7E573A7}">
      <dsp:nvSpPr>
        <dsp:cNvPr id="0" name=""/>
        <dsp:cNvSpPr/>
      </dsp:nvSpPr>
      <dsp:spPr>
        <a:xfrm>
          <a:off x="7743958" y="1096195"/>
          <a:ext cx="2762398" cy="2158947"/>
        </a:xfrm>
        <a:prstGeom prst="roundRect">
          <a:avLst>
            <a:gd name="adj" fmla="val 10000"/>
          </a:avLst>
        </a:prstGeom>
        <a:solidFill>
          <a:schemeClr val="bg2">
            <a:lumMod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de-DE" sz="1900" kern="1200" dirty="0">
              <a:solidFill>
                <a:schemeClr val="tx1"/>
              </a:solidFill>
            </a:rPr>
            <a:t>Ein </a:t>
          </a:r>
          <a:r>
            <a:rPr lang="de-DE" sz="2000" b="1" kern="1200" dirty="0">
              <a:solidFill>
                <a:schemeClr val="tx1"/>
              </a:solidFill>
            </a:rPr>
            <a:t>Auftrag</a:t>
          </a:r>
          <a:r>
            <a:rPr lang="de-DE" sz="1900" kern="1200" dirty="0">
              <a:solidFill>
                <a:schemeClr val="tx1"/>
              </a:solidFill>
            </a:rPr>
            <a:t> an unsere Kirchengemeinde</a:t>
          </a:r>
          <a:br>
            <a:rPr lang="de-DE" sz="1900" kern="1200" dirty="0">
              <a:solidFill>
                <a:schemeClr val="tx1"/>
              </a:solidFill>
            </a:rPr>
          </a:br>
          <a:r>
            <a:rPr lang="de-DE" sz="1900" kern="1200" dirty="0">
              <a:solidFill>
                <a:schemeClr val="tx1"/>
              </a:solidFill>
            </a:rPr>
            <a:t>St. Amandus!</a:t>
          </a:r>
        </a:p>
      </dsp:txBody>
      <dsp:txXfrm>
        <a:off x="7807191" y="1159428"/>
        <a:ext cx="2635932" cy="203248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6BCCD2-1216-4982-9D9B-9F69389E93F2}">
      <dsp:nvSpPr>
        <dsp:cNvPr id="0" name=""/>
        <dsp:cNvSpPr/>
      </dsp:nvSpPr>
      <dsp:spPr>
        <a:xfrm>
          <a:off x="0" y="0"/>
          <a:ext cx="10515600" cy="1305401"/>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de-DE" sz="4000" kern="1200" dirty="0"/>
            <a:t>Simpel, banal, aber wichtig: </a:t>
          </a:r>
          <a:r>
            <a:rPr lang="de-DE" sz="4500" b="1" kern="1200" dirty="0"/>
            <a:t>Ressourcen</a:t>
          </a:r>
        </a:p>
      </dsp:txBody>
      <dsp:txXfrm>
        <a:off x="0" y="0"/>
        <a:ext cx="10515600" cy="1305401"/>
      </dsp:txXfrm>
    </dsp:sp>
    <dsp:sp modelId="{4B806F0E-3A76-4D03-A47E-2A1AF242DD2E}">
      <dsp:nvSpPr>
        <dsp:cNvPr id="0" name=""/>
        <dsp:cNvSpPr/>
      </dsp:nvSpPr>
      <dsp:spPr>
        <a:xfrm>
          <a:off x="5134" y="1305401"/>
          <a:ext cx="3501776" cy="2741342"/>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de-DE" sz="2900" kern="1200" dirty="0"/>
            <a:t>Unser Seelsorgeteam hat sich in den letzten Jahren verkleinert. Aufgabenbereiche verändern sich.</a:t>
          </a:r>
        </a:p>
      </dsp:txBody>
      <dsp:txXfrm>
        <a:off x="5134" y="1305401"/>
        <a:ext cx="3501776" cy="2741342"/>
      </dsp:txXfrm>
    </dsp:sp>
    <dsp:sp modelId="{642F328C-2F93-4FDC-8117-B8988A8645BB}">
      <dsp:nvSpPr>
        <dsp:cNvPr id="0" name=""/>
        <dsp:cNvSpPr/>
      </dsp:nvSpPr>
      <dsp:spPr>
        <a:xfrm>
          <a:off x="3506911" y="1305401"/>
          <a:ext cx="3501776" cy="2741342"/>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de-DE" sz="2900" kern="1200" dirty="0"/>
            <a:t>Frei verfügbare Zeit ist für Familien eine kostbare und knappe Ressource geworden.</a:t>
          </a:r>
        </a:p>
      </dsp:txBody>
      <dsp:txXfrm>
        <a:off x="3506911" y="1305401"/>
        <a:ext cx="3501776" cy="2741342"/>
      </dsp:txXfrm>
    </dsp:sp>
    <dsp:sp modelId="{BC6B504C-F9DD-491F-9628-9476BBCACF23}">
      <dsp:nvSpPr>
        <dsp:cNvPr id="0" name=""/>
        <dsp:cNvSpPr/>
      </dsp:nvSpPr>
      <dsp:spPr>
        <a:xfrm>
          <a:off x="7008688" y="1305401"/>
          <a:ext cx="3501776" cy="2741342"/>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de-DE" sz="2900" kern="1200" dirty="0"/>
            <a:t>Die Vorbereitung auf ein Fest des Glaubens: </a:t>
          </a:r>
          <a:r>
            <a:rPr lang="de-DE" sz="2900" kern="1200" dirty="0">
              <a:solidFill>
                <a:prstClr val="white"/>
              </a:solidFill>
              <a:latin typeface="Aptos" panose="02110004020202020204"/>
              <a:ea typeface="+mn-ea"/>
              <a:cs typeface="+mn-cs"/>
            </a:rPr>
            <a:t>Zusatzbelastung</a:t>
          </a:r>
          <a:r>
            <a:rPr lang="de-DE" sz="2900" kern="1200" dirty="0"/>
            <a:t> </a:t>
          </a:r>
          <a:r>
            <a:rPr lang="de-DE" sz="2900" kern="1200" dirty="0">
              <a:solidFill>
                <a:prstClr val="white"/>
              </a:solidFill>
              <a:latin typeface="Aptos" panose="02110004020202020204"/>
              <a:ea typeface="+mn-ea"/>
              <a:cs typeface="+mn-cs"/>
            </a:rPr>
            <a:t>oder</a:t>
          </a:r>
          <a:r>
            <a:rPr lang="de-DE" sz="2900" kern="1200" dirty="0"/>
            <a:t> reizvolles Angebot?</a:t>
          </a:r>
        </a:p>
      </dsp:txBody>
      <dsp:txXfrm>
        <a:off x="7008688" y="1305401"/>
        <a:ext cx="3501776" cy="2741342"/>
      </dsp:txXfrm>
    </dsp:sp>
    <dsp:sp modelId="{B88F4A47-2E39-4622-BF34-BBB0594C587D}">
      <dsp:nvSpPr>
        <dsp:cNvPr id="0" name=""/>
        <dsp:cNvSpPr/>
      </dsp:nvSpPr>
      <dsp:spPr>
        <a:xfrm>
          <a:off x="0" y="4046744"/>
          <a:ext cx="10515600" cy="304593"/>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F96811-C8CE-4694-A81D-C63B621D8FC3}">
      <dsp:nvSpPr>
        <dsp:cNvPr id="0" name=""/>
        <dsp:cNvSpPr/>
      </dsp:nvSpPr>
      <dsp:spPr>
        <a:xfrm rot="16200000">
          <a:off x="-505650" y="506933"/>
          <a:ext cx="4351338" cy="3337470"/>
        </a:xfrm>
        <a:prstGeom prst="flowChartManualOperation">
          <a:avLst/>
        </a:prstGeom>
        <a:solidFill>
          <a:schemeClr val="accent1">
            <a:lumMod val="40000"/>
            <a:lumOff val="6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0" tIns="0" rIns="141381" bIns="0" numCol="1" spcCol="1270" anchor="ctr" anchorCtr="0">
          <a:noAutofit/>
        </a:bodyPr>
        <a:lstStyle/>
        <a:p>
          <a:pPr marL="0" lvl="0" indent="0" algn="ctr" defTabSz="977900">
            <a:lnSpc>
              <a:spcPct val="90000"/>
            </a:lnSpc>
            <a:spcBef>
              <a:spcPct val="0"/>
            </a:spcBef>
            <a:spcAft>
              <a:spcPct val="35000"/>
            </a:spcAft>
            <a:buNone/>
          </a:pPr>
          <a:r>
            <a:rPr lang="de-DE" sz="2200" kern="1200" dirty="0">
              <a:solidFill>
                <a:schemeClr val="tx1"/>
              </a:solidFill>
            </a:rPr>
            <a:t>Die 5 Säulen können</a:t>
          </a:r>
          <a:br>
            <a:rPr lang="de-DE" sz="2200" kern="1200" dirty="0">
              <a:solidFill>
                <a:schemeClr val="tx1"/>
              </a:solidFill>
            </a:rPr>
          </a:br>
          <a:r>
            <a:rPr lang="de-DE" sz="2200" kern="1200" dirty="0">
              <a:solidFill>
                <a:schemeClr val="tx1"/>
              </a:solidFill>
            </a:rPr>
            <a:t>in 1 oder auch in 2 aufeinanderfolgenden Jahren absolviert werden.</a:t>
          </a:r>
        </a:p>
      </dsp:txBody>
      <dsp:txXfrm rot="5400000">
        <a:off x="1284" y="870267"/>
        <a:ext cx="3337470" cy="2610802"/>
      </dsp:txXfrm>
    </dsp:sp>
    <dsp:sp modelId="{9A3761F8-11FB-419C-A350-FE9B2F41E5BC}">
      <dsp:nvSpPr>
        <dsp:cNvPr id="0" name=""/>
        <dsp:cNvSpPr/>
      </dsp:nvSpPr>
      <dsp:spPr>
        <a:xfrm rot="16200000">
          <a:off x="3082131" y="506933"/>
          <a:ext cx="4351338" cy="3337470"/>
        </a:xfrm>
        <a:prstGeom prst="flowChartManualOperation">
          <a:avLst/>
        </a:prstGeom>
        <a:solidFill>
          <a:schemeClr val="accent1">
            <a:lumMod val="60000"/>
            <a:lumOff val="4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0" tIns="0" rIns="141381" bIns="0" numCol="1" spcCol="1270" anchor="ctr" anchorCtr="0">
          <a:noAutofit/>
        </a:bodyPr>
        <a:lstStyle/>
        <a:p>
          <a:pPr marL="0" lvl="0" indent="0" algn="ctr" defTabSz="977900">
            <a:lnSpc>
              <a:spcPct val="90000"/>
            </a:lnSpc>
            <a:spcBef>
              <a:spcPct val="0"/>
            </a:spcBef>
            <a:spcAft>
              <a:spcPct val="35000"/>
            </a:spcAft>
            <a:buNone/>
          </a:pPr>
          <a:r>
            <a:rPr lang="de-DE" sz="2200" kern="1200" dirty="0"/>
            <a:t>Eine Familie kann den Weg mit mehreren Kindern (mind. 3. Schuljahr) gehen.</a:t>
          </a:r>
        </a:p>
        <a:p>
          <a:pPr marL="0" lvl="0" indent="0" algn="ctr" defTabSz="977900">
            <a:lnSpc>
              <a:spcPct val="90000"/>
            </a:lnSpc>
            <a:spcBef>
              <a:spcPct val="0"/>
            </a:spcBef>
            <a:spcAft>
              <a:spcPct val="35000"/>
            </a:spcAft>
            <a:buNone/>
          </a:pPr>
          <a:r>
            <a:rPr lang="de-DE" sz="2200" kern="1200" dirty="0"/>
            <a:t>Die Erstkommunion findet nicht zwangsläufig in der 3. Klasse statt.</a:t>
          </a:r>
        </a:p>
      </dsp:txBody>
      <dsp:txXfrm rot="5400000">
        <a:off x="3589065" y="870267"/>
        <a:ext cx="3337470" cy="2610802"/>
      </dsp:txXfrm>
    </dsp:sp>
    <dsp:sp modelId="{FA59A8AA-ED4B-45D3-B504-5E95A4B791CD}">
      <dsp:nvSpPr>
        <dsp:cNvPr id="0" name=""/>
        <dsp:cNvSpPr/>
      </dsp:nvSpPr>
      <dsp:spPr>
        <a:xfrm rot="16200000">
          <a:off x="6669912" y="506933"/>
          <a:ext cx="4351338" cy="3337470"/>
        </a:xfrm>
        <a:prstGeom prst="flowChartManualOperation">
          <a:avLst/>
        </a:prstGeom>
        <a:solidFill>
          <a:schemeClr val="accent1">
            <a:lumMod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0" tIns="0" rIns="141381" bIns="0" numCol="1" spcCol="1270" anchor="ctr" anchorCtr="0">
          <a:noAutofit/>
        </a:bodyPr>
        <a:lstStyle/>
        <a:p>
          <a:pPr marL="0" lvl="0" indent="0" algn="ctr" defTabSz="977900">
            <a:lnSpc>
              <a:spcPct val="90000"/>
            </a:lnSpc>
            <a:spcBef>
              <a:spcPct val="0"/>
            </a:spcBef>
            <a:spcAft>
              <a:spcPct val="35000"/>
            </a:spcAft>
            <a:buNone/>
          </a:pPr>
          <a:r>
            <a:rPr lang="de-DE" sz="2200" kern="1200" dirty="0"/>
            <a:t>Und:</a:t>
          </a:r>
          <a:br>
            <a:rPr lang="de-DE" sz="2200" kern="1200" dirty="0"/>
          </a:br>
          <a:r>
            <a:rPr lang="de-DE" sz="2200" kern="1200" dirty="0"/>
            <a:t>Am Ende steht ein Fest des Glaubens … </a:t>
          </a:r>
        </a:p>
        <a:p>
          <a:pPr marL="0" lvl="0" indent="0" algn="ctr" defTabSz="977900">
            <a:lnSpc>
              <a:spcPct val="90000"/>
            </a:lnSpc>
            <a:spcBef>
              <a:spcPct val="0"/>
            </a:spcBef>
            <a:spcAft>
              <a:spcPct val="35000"/>
            </a:spcAft>
            <a:buNone/>
          </a:pPr>
          <a:endParaRPr lang="de-DE" sz="2200" kern="1200" dirty="0"/>
        </a:p>
        <a:p>
          <a:pPr marL="0" lvl="0" indent="0" algn="ctr" defTabSz="977900">
            <a:lnSpc>
              <a:spcPct val="90000"/>
            </a:lnSpc>
            <a:spcBef>
              <a:spcPct val="0"/>
            </a:spcBef>
            <a:spcAft>
              <a:spcPct val="35000"/>
            </a:spcAft>
            <a:buNone/>
          </a:pPr>
          <a:r>
            <a:rPr lang="de-DE" sz="2200" kern="1200" dirty="0"/>
            <a:t>Aber welches?</a:t>
          </a:r>
        </a:p>
      </dsp:txBody>
      <dsp:txXfrm rot="5400000">
        <a:off x="7176846" y="870267"/>
        <a:ext cx="3337470" cy="261080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0A84BE-02B7-4F17-ABCA-FDD226D78780}">
      <dsp:nvSpPr>
        <dsp:cNvPr id="0" name=""/>
        <dsp:cNvSpPr/>
      </dsp:nvSpPr>
      <dsp:spPr>
        <a:xfrm rot="21300000">
          <a:off x="265199" y="1738873"/>
          <a:ext cx="9985200" cy="873591"/>
        </a:xfrm>
        <a:prstGeom prst="mathMinus">
          <a:avLst/>
        </a:prstGeom>
        <a:solidFill>
          <a:schemeClr val="accent1">
            <a:tint val="6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B4C6EEF-26EA-43EA-9EA8-B8DF5DE5064B}">
      <dsp:nvSpPr>
        <dsp:cNvPr id="0" name=""/>
        <dsp:cNvSpPr/>
      </dsp:nvSpPr>
      <dsp:spPr>
        <a:xfrm>
          <a:off x="1261872" y="217566"/>
          <a:ext cx="3154680" cy="1740535"/>
        </a:xfrm>
        <a:prstGeom prst="downArrow">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F009216-6B30-41CF-B025-B09CFFF2641A}">
      <dsp:nvSpPr>
        <dsp:cNvPr id="0" name=""/>
        <dsp:cNvSpPr/>
      </dsp:nvSpPr>
      <dsp:spPr>
        <a:xfrm>
          <a:off x="5573268" y="0"/>
          <a:ext cx="3364992" cy="18275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de-DE" sz="2800" b="1" kern="1200" dirty="0">
              <a:solidFill>
                <a:srgbClr val="FF0000"/>
              </a:solidFill>
            </a:rPr>
            <a:t>Das Fest der Erstkommunion</a:t>
          </a:r>
        </a:p>
      </dsp:txBody>
      <dsp:txXfrm>
        <a:off x="5573268" y="0"/>
        <a:ext cx="3364992" cy="1827561"/>
      </dsp:txXfrm>
    </dsp:sp>
    <dsp:sp modelId="{CAADF836-10B7-48DC-951F-6B5406DB6E67}">
      <dsp:nvSpPr>
        <dsp:cNvPr id="0" name=""/>
        <dsp:cNvSpPr/>
      </dsp:nvSpPr>
      <dsp:spPr>
        <a:xfrm>
          <a:off x="6099048" y="2393235"/>
          <a:ext cx="3154680" cy="1740535"/>
        </a:xfrm>
        <a:prstGeom prst="upArrow">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52817E-8D00-4824-9898-7B94143D67F7}">
      <dsp:nvSpPr>
        <dsp:cNvPr id="0" name=""/>
        <dsp:cNvSpPr/>
      </dsp:nvSpPr>
      <dsp:spPr>
        <a:xfrm>
          <a:off x="1577340" y="2523776"/>
          <a:ext cx="3364992" cy="18275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de-DE" sz="2800" b="1" kern="1200" dirty="0">
              <a:solidFill>
                <a:srgbClr val="FF0000"/>
              </a:solidFill>
            </a:rPr>
            <a:t>Das Fest der Tauferinnerung</a:t>
          </a:r>
          <a:br>
            <a:rPr lang="de-DE" sz="2800" b="1" kern="1200" dirty="0">
              <a:solidFill>
                <a:srgbClr val="FF0000"/>
              </a:solidFill>
            </a:rPr>
          </a:br>
          <a:r>
            <a:rPr lang="de-DE" sz="2400" b="1" i="1" kern="1200" dirty="0">
              <a:solidFill>
                <a:srgbClr val="FF0000"/>
              </a:solidFill>
            </a:rPr>
            <a:t>Du bist Gottes geliebtes Kind!</a:t>
          </a:r>
          <a:endParaRPr lang="de-DE" sz="2600" b="1" i="1" kern="1200" dirty="0">
            <a:solidFill>
              <a:srgbClr val="FF0000"/>
            </a:solidFill>
          </a:endParaRPr>
        </a:p>
      </dsp:txBody>
      <dsp:txXfrm>
        <a:off x="1577340" y="2523776"/>
        <a:ext cx="3364992" cy="1827561"/>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6.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50CA80-842A-8F77-49DA-FE92FF568878}"/>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0410722C-7496-6C75-74C3-78AE3E9AD30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469D06DB-0E21-7B02-FF93-622FFA213B77}"/>
              </a:ext>
            </a:extLst>
          </p:cNvPr>
          <p:cNvSpPr>
            <a:spLocks noGrp="1"/>
          </p:cNvSpPr>
          <p:nvPr>
            <p:ph type="dt" sz="half" idx="10"/>
          </p:nvPr>
        </p:nvSpPr>
        <p:spPr/>
        <p:txBody>
          <a:bodyPr/>
          <a:lstStyle/>
          <a:p>
            <a:fld id="{6A73A1BE-7751-4236-99FE-9D8EDA22303B}" type="datetimeFigureOut">
              <a:rPr lang="de-DE" smtClean="0"/>
              <a:t>13.10.2026</a:t>
            </a:fld>
            <a:endParaRPr lang="de-DE"/>
          </a:p>
        </p:txBody>
      </p:sp>
      <p:sp>
        <p:nvSpPr>
          <p:cNvPr id="5" name="Fußzeilenplatzhalter 4">
            <a:extLst>
              <a:ext uri="{FF2B5EF4-FFF2-40B4-BE49-F238E27FC236}">
                <a16:creationId xmlns:a16="http://schemas.microsoft.com/office/drawing/2014/main" id="{AD33586C-6579-B43B-A9CD-224B026BBEDB}"/>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FF91A7C7-BF14-D7BF-2AC7-D30CE9D510C0}"/>
              </a:ext>
            </a:extLst>
          </p:cNvPr>
          <p:cNvSpPr>
            <a:spLocks noGrp="1"/>
          </p:cNvSpPr>
          <p:nvPr>
            <p:ph type="sldNum" sz="quarter" idx="12"/>
          </p:nvPr>
        </p:nvSpPr>
        <p:spPr/>
        <p:txBody>
          <a:bodyPr/>
          <a:lstStyle/>
          <a:p>
            <a:fld id="{CFF1E496-C489-4D9B-B6CD-5EDD30F36C06}" type="slidenum">
              <a:rPr lang="de-DE" smtClean="0"/>
              <a:t>‹Nr.›</a:t>
            </a:fld>
            <a:endParaRPr lang="de-DE"/>
          </a:p>
        </p:txBody>
      </p:sp>
    </p:spTree>
    <p:extLst>
      <p:ext uri="{BB962C8B-B14F-4D97-AF65-F5344CB8AC3E}">
        <p14:creationId xmlns:p14="http://schemas.microsoft.com/office/powerpoint/2010/main" val="20356261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AB100E-1714-81FC-B5CF-1C60C152578E}"/>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9D048FF8-1CED-C733-7396-056E763BDDCD}"/>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CA6CBBD8-290F-96B1-057B-4485FD11CDD4}"/>
              </a:ext>
            </a:extLst>
          </p:cNvPr>
          <p:cNvSpPr>
            <a:spLocks noGrp="1"/>
          </p:cNvSpPr>
          <p:nvPr>
            <p:ph type="dt" sz="half" idx="10"/>
          </p:nvPr>
        </p:nvSpPr>
        <p:spPr/>
        <p:txBody>
          <a:bodyPr/>
          <a:lstStyle/>
          <a:p>
            <a:fld id="{6A73A1BE-7751-4236-99FE-9D8EDA22303B}" type="datetimeFigureOut">
              <a:rPr lang="de-DE" smtClean="0"/>
              <a:t>13.10.2026</a:t>
            </a:fld>
            <a:endParaRPr lang="de-DE"/>
          </a:p>
        </p:txBody>
      </p:sp>
      <p:sp>
        <p:nvSpPr>
          <p:cNvPr id="5" name="Fußzeilenplatzhalter 4">
            <a:extLst>
              <a:ext uri="{FF2B5EF4-FFF2-40B4-BE49-F238E27FC236}">
                <a16:creationId xmlns:a16="http://schemas.microsoft.com/office/drawing/2014/main" id="{60730791-8E67-8134-5091-77BB0863AE6C}"/>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56F30EFA-8B73-6B8E-922F-6C931272CA98}"/>
              </a:ext>
            </a:extLst>
          </p:cNvPr>
          <p:cNvSpPr>
            <a:spLocks noGrp="1"/>
          </p:cNvSpPr>
          <p:nvPr>
            <p:ph type="sldNum" sz="quarter" idx="12"/>
          </p:nvPr>
        </p:nvSpPr>
        <p:spPr/>
        <p:txBody>
          <a:bodyPr/>
          <a:lstStyle/>
          <a:p>
            <a:fld id="{CFF1E496-C489-4D9B-B6CD-5EDD30F36C06}" type="slidenum">
              <a:rPr lang="de-DE" smtClean="0"/>
              <a:t>‹Nr.›</a:t>
            </a:fld>
            <a:endParaRPr lang="de-DE"/>
          </a:p>
        </p:txBody>
      </p:sp>
    </p:spTree>
    <p:extLst>
      <p:ext uri="{BB962C8B-B14F-4D97-AF65-F5344CB8AC3E}">
        <p14:creationId xmlns:p14="http://schemas.microsoft.com/office/powerpoint/2010/main" val="5681422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79A264-E2CF-316F-7AB1-20ACFFD0487F}"/>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ECEDCFA7-049C-76FB-2EF9-9EE16E1B0B8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A5520D2F-045D-ADBF-2A84-AA3C689F5DC9}"/>
              </a:ext>
            </a:extLst>
          </p:cNvPr>
          <p:cNvSpPr>
            <a:spLocks noGrp="1"/>
          </p:cNvSpPr>
          <p:nvPr>
            <p:ph type="dt" sz="half" idx="10"/>
          </p:nvPr>
        </p:nvSpPr>
        <p:spPr/>
        <p:txBody>
          <a:bodyPr/>
          <a:lstStyle/>
          <a:p>
            <a:fld id="{6A73A1BE-7751-4236-99FE-9D8EDA22303B}" type="datetimeFigureOut">
              <a:rPr lang="de-DE" smtClean="0"/>
              <a:t>13.10.2026</a:t>
            </a:fld>
            <a:endParaRPr lang="de-DE"/>
          </a:p>
        </p:txBody>
      </p:sp>
      <p:sp>
        <p:nvSpPr>
          <p:cNvPr id="5" name="Fußzeilenplatzhalter 4">
            <a:extLst>
              <a:ext uri="{FF2B5EF4-FFF2-40B4-BE49-F238E27FC236}">
                <a16:creationId xmlns:a16="http://schemas.microsoft.com/office/drawing/2014/main" id="{87EB2A79-7604-BBF8-BB40-999AEAA0E39E}"/>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38AF228C-43DD-1E70-6939-B25F91B8484B}"/>
              </a:ext>
            </a:extLst>
          </p:cNvPr>
          <p:cNvSpPr>
            <a:spLocks noGrp="1"/>
          </p:cNvSpPr>
          <p:nvPr>
            <p:ph type="sldNum" sz="quarter" idx="12"/>
          </p:nvPr>
        </p:nvSpPr>
        <p:spPr/>
        <p:txBody>
          <a:bodyPr/>
          <a:lstStyle/>
          <a:p>
            <a:fld id="{CFF1E496-C489-4D9B-B6CD-5EDD30F36C06}" type="slidenum">
              <a:rPr lang="de-DE" smtClean="0"/>
              <a:t>‹Nr.›</a:t>
            </a:fld>
            <a:endParaRPr lang="de-DE"/>
          </a:p>
        </p:txBody>
      </p:sp>
    </p:spTree>
    <p:extLst>
      <p:ext uri="{BB962C8B-B14F-4D97-AF65-F5344CB8AC3E}">
        <p14:creationId xmlns:p14="http://schemas.microsoft.com/office/powerpoint/2010/main" val="31759588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F6009E-9C68-88A1-6841-89E4891130E5}"/>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EC60782B-D2DA-E077-AE58-5D7BEEB6B5E5}"/>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0B3943CC-2AC4-F938-B742-68CEE1B65F9A}"/>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BCF0E40A-E515-322C-625D-E0271DB22D9D}"/>
              </a:ext>
            </a:extLst>
          </p:cNvPr>
          <p:cNvSpPr>
            <a:spLocks noGrp="1"/>
          </p:cNvSpPr>
          <p:nvPr>
            <p:ph type="dt" sz="half" idx="10"/>
          </p:nvPr>
        </p:nvSpPr>
        <p:spPr/>
        <p:txBody>
          <a:bodyPr/>
          <a:lstStyle/>
          <a:p>
            <a:fld id="{6A73A1BE-7751-4236-99FE-9D8EDA22303B}" type="datetimeFigureOut">
              <a:rPr lang="de-DE" smtClean="0"/>
              <a:t>13.10.2026</a:t>
            </a:fld>
            <a:endParaRPr lang="de-DE"/>
          </a:p>
        </p:txBody>
      </p:sp>
      <p:sp>
        <p:nvSpPr>
          <p:cNvPr id="6" name="Fußzeilenplatzhalter 5">
            <a:extLst>
              <a:ext uri="{FF2B5EF4-FFF2-40B4-BE49-F238E27FC236}">
                <a16:creationId xmlns:a16="http://schemas.microsoft.com/office/drawing/2014/main" id="{FAC4BE4D-025B-619D-0341-85E9672FB1DD}"/>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62897A69-4890-070D-B9AD-E12BDB902747}"/>
              </a:ext>
            </a:extLst>
          </p:cNvPr>
          <p:cNvSpPr>
            <a:spLocks noGrp="1"/>
          </p:cNvSpPr>
          <p:nvPr>
            <p:ph type="sldNum" sz="quarter" idx="12"/>
          </p:nvPr>
        </p:nvSpPr>
        <p:spPr/>
        <p:txBody>
          <a:bodyPr/>
          <a:lstStyle/>
          <a:p>
            <a:fld id="{CFF1E496-C489-4D9B-B6CD-5EDD30F36C06}" type="slidenum">
              <a:rPr lang="de-DE" smtClean="0"/>
              <a:t>‹Nr.›</a:t>
            </a:fld>
            <a:endParaRPr lang="de-DE"/>
          </a:p>
        </p:txBody>
      </p:sp>
    </p:spTree>
    <p:extLst>
      <p:ext uri="{BB962C8B-B14F-4D97-AF65-F5344CB8AC3E}">
        <p14:creationId xmlns:p14="http://schemas.microsoft.com/office/powerpoint/2010/main" val="22715815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98C5D5-031E-C191-8B92-746CD4387AC2}"/>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05037A7B-FDEA-8B34-3C66-9ADFFCB576C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0A6C623F-C976-B5D0-1684-DD4DCBABD9E7}"/>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6C8A3CF4-30B7-037C-AA0F-BDB74621491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AD2229C9-23B3-E393-F332-96A4021C8310}"/>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7D66E271-F8C5-7C6E-6A94-F5C0F54C0113}"/>
              </a:ext>
            </a:extLst>
          </p:cNvPr>
          <p:cNvSpPr>
            <a:spLocks noGrp="1"/>
          </p:cNvSpPr>
          <p:nvPr>
            <p:ph type="dt" sz="half" idx="10"/>
          </p:nvPr>
        </p:nvSpPr>
        <p:spPr/>
        <p:txBody>
          <a:bodyPr/>
          <a:lstStyle/>
          <a:p>
            <a:fld id="{6A73A1BE-7751-4236-99FE-9D8EDA22303B}" type="datetimeFigureOut">
              <a:rPr lang="de-DE" smtClean="0"/>
              <a:t>13.10.2026</a:t>
            </a:fld>
            <a:endParaRPr lang="de-DE"/>
          </a:p>
        </p:txBody>
      </p:sp>
      <p:sp>
        <p:nvSpPr>
          <p:cNvPr id="8" name="Fußzeilenplatzhalter 7">
            <a:extLst>
              <a:ext uri="{FF2B5EF4-FFF2-40B4-BE49-F238E27FC236}">
                <a16:creationId xmlns:a16="http://schemas.microsoft.com/office/drawing/2014/main" id="{BFE334B3-5A94-CE2E-2AF3-1729A8F42CBA}"/>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91DFC6EB-1C5D-1936-D5FF-C470D5382B95}"/>
              </a:ext>
            </a:extLst>
          </p:cNvPr>
          <p:cNvSpPr>
            <a:spLocks noGrp="1"/>
          </p:cNvSpPr>
          <p:nvPr>
            <p:ph type="sldNum" sz="quarter" idx="12"/>
          </p:nvPr>
        </p:nvSpPr>
        <p:spPr/>
        <p:txBody>
          <a:bodyPr/>
          <a:lstStyle/>
          <a:p>
            <a:fld id="{CFF1E496-C489-4D9B-B6CD-5EDD30F36C06}" type="slidenum">
              <a:rPr lang="de-DE" smtClean="0"/>
              <a:t>‹Nr.›</a:t>
            </a:fld>
            <a:endParaRPr lang="de-DE"/>
          </a:p>
        </p:txBody>
      </p:sp>
    </p:spTree>
    <p:extLst>
      <p:ext uri="{BB962C8B-B14F-4D97-AF65-F5344CB8AC3E}">
        <p14:creationId xmlns:p14="http://schemas.microsoft.com/office/powerpoint/2010/main" val="31631752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76BF33-B6D9-9FE0-659F-2AB021AB9EC0}"/>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152B72B9-C351-52E3-07B3-20D33BC3C315}"/>
              </a:ext>
            </a:extLst>
          </p:cNvPr>
          <p:cNvSpPr>
            <a:spLocks noGrp="1"/>
          </p:cNvSpPr>
          <p:nvPr>
            <p:ph type="dt" sz="half" idx="10"/>
          </p:nvPr>
        </p:nvSpPr>
        <p:spPr/>
        <p:txBody>
          <a:bodyPr/>
          <a:lstStyle/>
          <a:p>
            <a:fld id="{6A73A1BE-7751-4236-99FE-9D8EDA22303B}" type="datetimeFigureOut">
              <a:rPr lang="de-DE" smtClean="0"/>
              <a:t>13.10.2026</a:t>
            </a:fld>
            <a:endParaRPr lang="de-DE"/>
          </a:p>
        </p:txBody>
      </p:sp>
      <p:sp>
        <p:nvSpPr>
          <p:cNvPr id="4" name="Fußzeilenplatzhalter 3">
            <a:extLst>
              <a:ext uri="{FF2B5EF4-FFF2-40B4-BE49-F238E27FC236}">
                <a16:creationId xmlns:a16="http://schemas.microsoft.com/office/drawing/2014/main" id="{36B3C16C-7F99-246D-524F-2576619D2B9D}"/>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1A599F00-AF70-BDD8-D5A4-5BBAD857B8F4}"/>
              </a:ext>
            </a:extLst>
          </p:cNvPr>
          <p:cNvSpPr>
            <a:spLocks noGrp="1"/>
          </p:cNvSpPr>
          <p:nvPr>
            <p:ph type="sldNum" sz="quarter" idx="12"/>
          </p:nvPr>
        </p:nvSpPr>
        <p:spPr/>
        <p:txBody>
          <a:bodyPr/>
          <a:lstStyle/>
          <a:p>
            <a:fld id="{CFF1E496-C489-4D9B-B6CD-5EDD30F36C06}" type="slidenum">
              <a:rPr lang="de-DE" smtClean="0"/>
              <a:t>‹Nr.›</a:t>
            </a:fld>
            <a:endParaRPr lang="de-DE"/>
          </a:p>
        </p:txBody>
      </p:sp>
    </p:spTree>
    <p:extLst>
      <p:ext uri="{BB962C8B-B14F-4D97-AF65-F5344CB8AC3E}">
        <p14:creationId xmlns:p14="http://schemas.microsoft.com/office/powerpoint/2010/main" val="23061565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921017C0-54E3-FD58-7AEC-E8F8362385B3}"/>
              </a:ext>
            </a:extLst>
          </p:cNvPr>
          <p:cNvSpPr>
            <a:spLocks noGrp="1"/>
          </p:cNvSpPr>
          <p:nvPr>
            <p:ph type="dt" sz="half" idx="10"/>
          </p:nvPr>
        </p:nvSpPr>
        <p:spPr/>
        <p:txBody>
          <a:bodyPr/>
          <a:lstStyle/>
          <a:p>
            <a:fld id="{6A73A1BE-7751-4236-99FE-9D8EDA22303B}" type="datetimeFigureOut">
              <a:rPr lang="de-DE" smtClean="0"/>
              <a:t>13.10.2026</a:t>
            </a:fld>
            <a:endParaRPr lang="de-DE"/>
          </a:p>
        </p:txBody>
      </p:sp>
      <p:sp>
        <p:nvSpPr>
          <p:cNvPr id="3" name="Fußzeilenplatzhalter 2">
            <a:extLst>
              <a:ext uri="{FF2B5EF4-FFF2-40B4-BE49-F238E27FC236}">
                <a16:creationId xmlns:a16="http://schemas.microsoft.com/office/drawing/2014/main" id="{C55BBD10-F340-6281-A94E-24858BA6A734}"/>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531D2080-39AC-18DC-96EC-B30646E6F5B2}"/>
              </a:ext>
            </a:extLst>
          </p:cNvPr>
          <p:cNvSpPr>
            <a:spLocks noGrp="1"/>
          </p:cNvSpPr>
          <p:nvPr>
            <p:ph type="sldNum" sz="quarter" idx="12"/>
          </p:nvPr>
        </p:nvSpPr>
        <p:spPr/>
        <p:txBody>
          <a:bodyPr/>
          <a:lstStyle/>
          <a:p>
            <a:fld id="{CFF1E496-C489-4D9B-B6CD-5EDD30F36C06}" type="slidenum">
              <a:rPr lang="de-DE" smtClean="0"/>
              <a:t>‹Nr.›</a:t>
            </a:fld>
            <a:endParaRPr lang="de-DE"/>
          </a:p>
        </p:txBody>
      </p:sp>
    </p:spTree>
    <p:extLst>
      <p:ext uri="{BB962C8B-B14F-4D97-AF65-F5344CB8AC3E}">
        <p14:creationId xmlns:p14="http://schemas.microsoft.com/office/powerpoint/2010/main" val="31318120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83A58F-0408-8468-712D-AF8F79E5C703}"/>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C270A701-AA73-3E94-5EA3-4C7B3D2DC77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FE8CF737-C779-622E-9FE4-F9067B8B49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B6BB4644-CFFF-1443-471D-73E77AA6580D}"/>
              </a:ext>
            </a:extLst>
          </p:cNvPr>
          <p:cNvSpPr>
            <a:spLocks noGrp="1"/>
          </p:cNvSpPr>
          <p:nvPr>
            <p:ph type="dt" sz="half" idx="10"/>
          </p:nvPr>
        </p:nvSpPr>
        <p:spPr/>
        <p:txBody>
          <a:bodyPr/>
          <a:lstStyle/>
          <a:p>
            <a:fld id="{6A73A1BE-7751-4236-99FE-9D8EDA22303B}" type="datetimeFigureOut">
              <a:rPr lang="de-DE" smtClean="0"/>
              <a:t>13.10.2026</a:t>
            </a:fld>
            <a:endParaRPr lang="de-DE"/>
          </a:p>
        </p:txBody>
      </p:sp>
      <p:sp>
        <p:nvSpPr>
          <p:cNvPr id="6" name="Fußzeilenplatzhalter 5">
            <a:extLst>
              <a:ext uri="{FF2B5EF4-FFF2-40B4-BE49-F238E27FC236}">
                <a16:creationId xmlns:a16="http://schemas.microsoft.com/office/drawing/2014/main" id="{9CDCA1B6-2DEF-C6B2-ECD7-2D00182D387A}"/>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49E4076A-7D76-287D-5EE9-C92BFFBDE37F}"/>
              </a:ext>
            </a:extLst>
          </p:cNvPr>
          <p:cNvSpPr>
            <a:spLocks noGrp="1"/>
          </p:cNvSpPr>
          <p:nvPr>
            <p:ph type="sldNum" sz="quarter" idx="12"/>
          </p:nvPr>
        </p:nvSpPr>
        <p:spPr/>
        <p:txBody>
          <a:bodyPr/>
          <a:lstStyle/>
          <a:p>
            <a:fld id="{CFF1E496-C489-4D9B-B6CD-5EDD30F36C06}" type="slidenum">
              <a:rPr lang="de-DE" smtClean="0"/>
              <a:t>‹Nr.›</a:t>
            </a:fld>
            <a:endParaRPr lang="de-DE"/>
          </a:p>
        </p:txBody>
      </p:sp>
    </p:spTree>
    <p:extLst>
      <p:ext uri="{BB962C8B-B14F-4D97-AF65-F5344CB8AC3E}">
        <p14:creationId xmlns:p14="http://schemas.microsoft.com/office/powerpoint/2010/main" val="20250684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B79748-935F-EB9B-1484-1D5A724DA9B1}"/>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9773FB3E-E5DE-2F7A-A34D-4135017E889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611DE697-4403-AAF0-56A2-3736A75833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DC200FAA-4D0C-77B7-A48E-99C76ABFAE68}"/>
              </a:ext>
            </a:extLst>
          </p:cNvPr>
          <p:cNvSpPr>
            <a:spLocks noGrp="1"/>
          </p:cNvSpPr>
          <p:nvPr>
            <p:ph type="dt" sz="half" idx="10"/>
          </p:nvPr>
        </p:nvSpPr>
        <p:spPr/>
        <p:txBody>
          <a:bodyPr/>
          <a:lstStyle/>
          <a:p>
            <a:fld id="{6A73A1BE-7751-4236-99FE-9D8EDA22303B}" type="datetimeFigureOut">
              <a:rPr lang="de-DE" smtClean="0"/>
              <a:t>13.10.2026</a:t>
            </a:fld>
            <a:endParaRPr lang="de-DE"/>
          </a:p>
        </p:txBody>
      </p:sp>
      <p:sp>
        <p:nvSpPr>
          <p:cNvPr id="6" name="Fußzeilenplatzhalter 5">
            <a:extLst>
              <a:ext uri="{FF2B5EF4-FFF2-40B4-BE49-F238E27FC236}">
                <a16:creationId xmlns:a16="http://schemas.microsoft.com/office/drawing/2014/main" id="{9F732503-EA54-0A1A-AE73-9D91FC75FC5B}"/>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ACC08772-AB80-F505-1914-8E5F940A6566}"/>
              </a:ext>
            </a:extLst>
          </p:cNvPr>
          <p:cNvSpPr>
            <a:spLocks noGrp="1"/>
          </p:cNvSpPr>
          <p:nvPr>
            <p:ph type="sldNum" sz="quarter" idx="12"/>
          </p:nvPr>
        </p:nvSpPr>
        <p:spPr/>
        <p:txBody>
          <a:bodyPr/>
          <a:lstStyle/>
          <a:p>
            <a:fld id="{CFF1E496-C489-4D9B-B6CD-5EDD30F36C06}" type="slidenum">
              <a:rPr lang="de-DE" smtClean="0"/>
              <a:t>‹Nr.›</a:t>
            </a:fld>
            <a:endParaRPr lang="de-DE"/>
          </a:p>
        </p:txBody>
      </p:sp>
    </p:spTree>
    <p:extLst>
      <p:ext uri="{BB962C8B-B14F-4D97-AF65-F5344CB8AC3E}">
        <p14:creationId xmlns:p14="http://schemas.microsoft.com/office/powerpoint/2010/main" val="10790153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8CBF3C2-01FA-2C2C-FDB4-CD676AD07F82}"/>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3ACEFD60-A4AB-89BF-DF5F-70C7FAA652A0}"/>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96D170AA-A28E-1418-EC0E-3407D23EE3FF}"/>
              </a:ext>
            </a:extLst>
          </p:cNvPr>
          <p:cNvSpPr>
            <a:spLocks noGrp="1"/>
          </p:cNvSpPr>
          <p:nvPr>
            <p:ph type="dt" sz="half" idx="10"/>
          </p:nvPr>
        </p:nvSpPr>
        <p:spPr/>
        <p:txBody>
          <a:bodyPr/>
          <a:lstStyle/>
          <a:p>
            <a:fld id="{6A73A1BE-7751-4236-99FE-9D8EDA22303B}" type="datetimeFigureOut">
              <a:rPr lang="de-DE" smtClean="0"/>
              <a:t>13.10.2026</a:t>
            </a:fld>
            <a:endParaRPr lang="de-DE"/>
          </a:p>
        </p:txBody>
      </p:sp>
      <p:sp>
        <p:nvSpPr>
          <p:cNvPr id="5" name="Fußzeilenplatzhalter 4">
            <a:extLst>
              <a:ext uri="{FF2B5EF4-FFF2-40B4-BE49-F238E27FC236}">
                <a16:creationId xmlns:a16="http://schemas.microsoft.com/office/drawing/2014/main" id="{CB130E4E-F21A-18CF-7658-377018824F67}"/>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4BCD4E65-3306-D6F2-0AF4-1932BB803457}"/>
              </a:ext>
            </a:extLst>
          </p:cNvPr>
          <p:cNvSpPr>
            <a:spLocks noGrp="1"/>
          </p:cNvSpPr>
          <p:nvPr>
            <p:ph type="sldNum" sz="quarter" idx="12"/>
          </p:nvPr>
        </p:nvSpPr>
        <p:spPr/>
        <p:txBody>
          <a:bodyPr/>
          <a:lstStyle/>
          <a:p>
            <a:fld id="{CFF1E496-C489-4D9B-B6CD-5EDD30F36C06}" type="slidenum">
              <a:rPr lang="de-DE" smtClean="0"/>
              <a:t>‹Nr.›</a:t>
            </a:fld>
            <a:endParaRPr lang="de-DE"/>
          </a:p>
        </p:txBody>
      </p:sp>
    </p:spTree>
    <p:extLst>
      <p:ext uri="{BB962C8B-B14F-4D97-AF65-F5344CB8AC3E}">
        <p14:creationId xmlns:p14="http://schemas.microsoft.com/office/powerpoint/2010/main" val="18859765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E758A1CE-7A60-195A-AA2C-CAB55BDF7028}"/>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341A7911-C4A6-E941-27AD-11F786B7A758}"/>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D7F238F0-5971-0F34-BD81-A69A4F097929}"/>
              </a:ext>
            </a:extLst>
          </p:cNvPr>
          <p:cNvSpPr>
            <a:spLocks noGrp="1"/>
          </p:cNvSpPr>
          <p:nvPr>
            <p:ph type="dt" sz="half" idx="10"/>
          </p:nvPr>
        </p:nvSpPr>
        <p:spPr/>
        <p:txBody>
          <a:bodyPr/>
          <a:lstStyle/>
          <a:p>
            <a:fld id="{6A73A1BE-7751-4236-99FE-9D8EDA22303B}" type="datetimeFigureOut">
              <a:rPr lang="de-DE" smtClean="0"/>
              <a:t>13.10.2026</a:t>
            </a:fld>
            <a:endParaRPr lang="de-DE"/>
          </a:p>
        </p:txBody>
      </p:sp>
      <p:sp>
        <p:nvSpPr>
          <p:cNvPr id="5" name="Fußzeilenplatzhalter 4">
            <a:extLst>
              <a:ext uri="{FF2B5EF4-FFF2-40B4-BE49-F238E27FC236}">
                <a16:creationId xmlns:a16="http://schemas.microsoft.com/office/drawing/2014/main" id="{7FAEBBFE-4D0B-5C3E-CA60-8F63C9B23098}"/>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D76E42D5-3425-32CC-9FF7-B223E9FA16B6}"/>
              </a:ext>
            </a:extLst>
          </p:cNvPr>
          <p:cNvSpPr>
            <a:spLocks noGrp="1"/>
          </p:cNvSpPr>
          <p:nvPr>
            <p:ph type="sldNum" sz="quarter" idx="12"/>
          </p:nvPr>
        </p:nvSpPr>
        <p:spPr/>
        <p:txBody>
          <a:bodyPr/>
          <a:lstStyle/>
          <a:p>
            <a:fld id="{CFF1E496-C489-4D9B-B6CD-5EDD30F36C06}" type="slidenum">
              <a:rPr lang="de-DE" smtClean="0"/>
              <a:t>‹Nr.›</a:t>
            </a:fld>
            <a:endParaRPr lang="de-DE"/>
          </a:p>
        </p:txBody>
      </p:sp>
    </p:spTree>
    <p:extLst>
      <p:ext uri="{BB962C8B-B14F-4D97-AF65-F5344CB8AC3E}">
        <p14:creationId xmlns:p14="http://schemas.microsoft.com/office/powerpoint/2010/main" val="36256557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86B3F7A9-DE76-185E-0259-286D000429D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09A5D2CE-8991-D70B-A052-FF6DD72C3ED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99B55707-3730-815A-A358-DB50E693CEC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A73A1BE-7751-4236-99FE-9D8EDA22303B}" type="datetimeFigureOut">
              <a:rPr lang="de-DE" smtClean="0"/>
              <a:t>13.10.2026</a:t>
            </a:fld>
            <a:endParaRPr lang="de-DE"/>
          </a:p>
        </p:txBody>
      </p:sp>
      <p:sp>
        <p:nvSpPr>
          <p:cNvPr id="5" name="Fußzeilenplatzhalter 4">
            <a:extLst>
              <a:ext uri="{FF2B5EF4-FFF2-40B4-BE49-F238E27FC236}">
                <a16:creationId xmlns:a16="http://schemas.microsoft.com/office/drawing/2014/main" id="{898D1DE8-CA04-CB84-86B1-88088FFEED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e-DE"/>
          </a:p>
        </p:txBody>
      </p:sp>
      <p:sp>
        <p:nvSpPr>
          <p:cNvPr id="6" name="Foliennummernplatzhalter 5">
            <a:extLst>
              <a:ext uri="{FF2B5EF4-FFF2-40B4-BE49-F238E27FC236}">
                <a16:creationId xmlns:a16="http://schemas.microsoft.com/office/drawing/2014/main" id="{2394FB01-1C31-07E0-A220-5AED9C6D04E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FF1E496-C489-4D9B-B6CD-5EDD30F36C06}" type="slidenum">
              <a:rPr lang="de-DE" smtClean="0"/>
              <a:t>‹Nr.›</a:t>
            </a:fld>
            <a:endParaRPr lang="de-DE"/>
          </a:p>
        </p:txBody>
      </p:sp>
    </p:spTree>
    <p:extLst>
      <p:ext uri="{BB962C8B-B14F-4D97-AF65-F5344CB8AC3E}">
        <p14:creationId xmlns:p14="http://schemas.microsoft.com/office/powerpoint/2010/main" val="9958070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8" Type="http://schemas.openxmlformats.org/officeDocument/2006/relationships/hyperlink" Target="https://creativecommons.org/licenses/by/3.0/" TargetMode="External"/><Relationship Id="rId3" Type="http://schemas.openxmlformats.org/officeDocument/2006/relationships/diagramLayout" Target="../diagrams/layout5.xml"/><Relationship Id="rId7" Type="http://schemas.openxmlformats.org/officeDocument/2006/relationships/hyperlink" Target="https://rodrigobrito.bmd.br/gestao-e-lideranca/a-linha-tenue-da-consultoria.html" TargetMode="Externa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8E829D7-D1B9-6636-AA74-6BC487AB4186}"/>
              </a:ext>
            </a:extLst>
          </p:cNvPr>
          <p:cNvSpPr>
            <a:spLocks noGrp="1"/>
          </p:cNvSpPr>
          <p:nvPr>
            <p:ph type="ctrTitle"/>
          </p:nvPr>
        </p:nvSpPr>
        <p:spPr>
          <a:xfrm>
            <a:off x="1524000" y="1122362"/>
            <a:ext cx="9144000" cy="3038157"/>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fontScale="90000"/>
          </a:bodyPr>
          <a:lstStyle/>
          <a:p>
            <a:r>
              <a:rPr lang="de-DE" sz="6600" b="1" dirty="0">
                <a:solidFill>
                  <a:schemeClr val="tx2"/>
                </a:solidFill>
              </a:rPr>
              <a:t>Einladung zu einem</a:t>
            </a:r>
            <a:br>
              <a:rPr lang="de-DE" sz="6600" b="1" dirty="0">
                <a:solidFill>
                  <a:schemeClr val="tx2"/>
                </a:solidFill>
              </a:rPr>
            </a:br>
            <a:r>
              <a:rPr lang="de-DE" sz="6600" b="1" dirty="0">
                <a:solidFill>
                  <a:schemeClr val="tx2"/>
                </a:solidFill>
              </a:rPr>
              <a:t>Fest des Glaubens</a:t>
            </a:r>
            <a:br>
              <a:rPr lang="de-DE" sz="6600" b="1" dirty="0">
                <a:solidFill>
                  <a:schemeClr val="tx2"/>
                </a:solidFill>
              </a:rPr>
            </a:br>
            <a:br>
              <a:rPr lang="de-DE" sz="3100" b="1" dirty="0">
                <a:solidFill>
                  <a:schemeClr val="tx2"/>
                </a:solidFill>
              </a:rPr>
            </a:br>
            <a:r>
              <a:rPr lang="de-DE" sz="4900" b="1" dirty="0">
                <a:solidFill>
                  <a:schemeClr val="tx2"/>
                </a:solidFill>
              </a:rPr>
              <a:t>-Erstkommunionvorbereitung 2027-</a:t>
            </a:r>
            <a:endParaRPr lang="de-DE" sz="6600" b="1" dirty="0">
              <a:solidFill>
                <a:schemeClr val="tx2"/>
              </a:solidFill>
            </a:endParaRPr>
          </a:p>
        </p:txBody>
      </p:sp>
      <p:sp>
        <p:nvSpPr>
          <p:cNvPr id="3" name="Untertitel 2">
            <a:extLst>
              <a:ext uri="{FF2B5EF4-FFF2-40B4-BE49-F238E27FC236}">
                <a16:creationId xmlns:a16="http://schemas.microsoft.com/office/drawing/2014/main" id="{C018DB3B-F0E8-F9D6-58EE-49A4AA38DB43}"/>
              </a:ext>
            </a:extLst>
          </p:cNvPr>
          <p:cNvSpPr>
            <a:spLocks noGrp="1"/>
          </p:cNvSpPr>
          <p:nvPr>
            <p:ph type="subTitle" idx="1"/>
          </p:nvPr>
        </p:nvSpPr>
        <p:spPr>
          <a:xfrm>
            <a:off x="1524000" y="4160519"/>
            <a:ext cx="9144000" cy="1943886"/>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endParaRPr lang="de-DE" dirty="0"/>
          </a:p>
          <a:p>
            <a:endParaRPr lang="de-DE" dirty="0"/>
          </a:p>
          <a:p>
            <a:endParaRPr lang="de-DE" b="1" dirty="0"/>
          </a:p>
          <a:p>
            <a:pPr algn="l"/>
            <a:r>
              <a:rPr lang="de-DE" b="1" dirty="0">
                <a:solidFill>
                  <a:schemeClr val="tx2"/>
                </a:solidFill>
              </a:rPr>
              <a:t>         Kirchengemeinde St. Amandus Datteln</a:t>
            </a:r>
          </a:p>
        </p:txBody>
      </p:sp>
      <p:pic>
        <p:nvPicPr>
          <p:cNvPr id="5" name="Grafik 4" descr="Ein Bild, das Entwurf, Zeichnung, Lineart, Kinderkunst enthält.&#10;&#10;Automatisch generierte Beschreibung">
            <a:extLst>
              <a:ext uri="{FF2B5EF4-FFF2-40B4-BE49-F238E27FC236}">
                <a16:creationId xmlns:a16="http://schemas.microsoft.com/office/drawing/2014/main" id="{9432ADED-6742-68F2-5433-B8B4EE3866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93850" y="4160519"/>
            <a:ext cx="2467973" cy="1943886"/>
          </a:xfrm>
          <a:prstGeom prst="rect">
            <a:avLst/>
          </a:prstGeom>
        </p:spPr>
      </p:pic>
    </p:spTree>
    <p:extLst>
      <p:ext uri="{BB962C8B-B14F-4D97-AF65-F5344CB8AC3E}">
        <p14:creationId xmlns:p14="http://schemas.microsoft.com/office/powerpoint/2010/main" val="42154527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descr="Ein Bild, das Kreis enthält.&#10;&#10;Automatisch generierte Beschreibung">
            <a:extLst>
              <a:ext uri="{FF2B5EF4-FFF2-40B4-BE49-F238E27FC236}">
                <a16:creationId xmlns:a16="http://schemas.microsoft.com/office/drawing/2014/main" id="{BCCFA8EA-A013-C682-05EA-0925139D1770}"/>
              </a:ext>
            </a:extLst>
          </p:cNvPr>
          <p:cNvPicPr>
            <a:picLocks noChangeAspect="1"/>
          </p:cNvPicPr>
          <p:nvPr/>
        </p:nvPicPr>
        <p:blipFill>
          <a:blip r:embed="rId2"/>
          <a:stretch>
            <a:fillRect/>
          </a:stretch>
        </p:blipFill>
        <p:spPr>
          <a:xfrm>
            <a:off x="3222143" y="1825626"/>
            <a:ext cx="5801783" cy="4351338"/>
          </a:xfrm>
          <a:prstGeom prst="rect">
            <a:avLst/>
          </a:prstGeom>
        </p:spPr>
      </p:pic>
      <p:sp>
        <p:nvSpPr>
          <p:cNvPr id="2" name="Titel 1">
            <a:extLst>
              <a:ext uri="{FF2B5EF4-FFF2-40B4-BE49-F238E27FC236}">
                <a16:creationId xmlns:a16="http://schemas.microsoft.com/office/drawing/2014/main" id="{0386D077-E894-9282-5ADD-F57480084300}"/>
              </a:ext>
            </a:extLst>
          </p:cNvPr>
          <p:cNvSpPr>
            <a:spLocks noGrp="1"/>
          </p:cNvSpPr>
          <p:nvPr>
            <p:ph type="title"/>
          </p:nvPr>
        </p:nvSpPr>
        <p:spPr/>
        <p:txBody>
          <a:bodyPr>
            <a:normAutofit/>
          </a:bodyPr>
          <a:lstStyle/>
          <a:p>
            <a:r>
              <a:rPr lang="de-DE" b="1" dirty="0">
                <a:solidFill>
                  <a:schemeClr val="tx2">
                    <a:lumMod val="75000"/>
                    <a:lumOff val="25000"/>
                  </a:schemeClr>
                </a:solidFill>
              </a:rPr>
              <a:t>Einladung zu einem Fest des Glaubens</a:t>
            </a:r>
            <a:br>
              <a:rPr lang="de-DE" dirty="0"/>
            </a:br>
            <a:r>
              <a:rPr lang="de-DE" sz="3200" b="1" i="1" dirty="0">
                <a:solidFill>
                  <a:schemeClr val="tx2">
                    <a:lumMod val="50000"/>
                    <a:lumOff val="50000"/>
                  </a:schemeClr>
                </a:solidFill>
              </a:rPr>
              <a:t>Die Kommunion: Worum geht es?</a:t>
            </a:r>
            <a:endParaRPr lang="de-DE" b="1" i="1" dirty="0">
              <a:solidFill>
                <a:schemeClr val="tx2">
                  <a:lumMod val="50000"/>
                  <a:lumOff val="50000"/>
                </a:schemeClr>
              </a:solidFill>
            </a:endParaRPr>
          </a:p>
        </p:txBody>
      </p:sp>
      <p:graphicFrame>
        <p:nvGraphicFramePr>
          <p:cNvPr id="5" name="Inhaltsplatzhalter 4">
            <a:extLst>
              <a:ext uri="{FF2B5EF4-FFF2-40B4-BE49-F238E27FC236}">
                <a16:creationId xmlns:a16="http://schemas.microsoft.com/office/drawing/2014/main" id="{2D66BB1F-7534-BEF0-44BF-C5E4E68F5E0D}"/>
              </a:ext>
            </a:extLst>
          </p:cNvPr>
          <p:cNvGraphicFramePr>
            <a:graphicFrameLocks noGrp="1"/>
          </p:cNvGraphicFramePr>
          <p:nvPr>
            <p:ph idx="1"/>
            <p:extLst>
              <p:ext uri="{D42A27DB-BD31-4B8C-83A1-F6EECF244321}">
                <p14:modId xmlns:p14="http://schemas.microsoft.com/office/powerpoint/2010/main" val="875989306"/>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250751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52CACE-C2F7-9A66-7DF9-158BFA9606C9}"/>
              </a:ext>
            </a:extLst>
          </p:cNvPr>
          <p:cNvSpPr>
            <a:spLocks noGrp="1"/>
          </p:cNvSpPr>
          <p:nvPr>
            <p:ph type="title"/>
          </p:nvPr>
        </p:nvSpPr>
        <p:spPr/>
        <p:txBody>
          <a:bodyPr>
            <a:normAutofit fontScale="90000"/>
          </a:bodyPr>
          <a:lstStyle/>
          <a:p>
            <a:r>
              <a:rPr kumimoji="0" lang="de-DE" sz="4400" b="1" i="0" u="none" strike="noStrike" kern="1200" cap="none" spc="0" normalizeH="0" baseline="0" noProof="0" dirty="0">
                <a:ln>
                  <a:noFill/>
                </a:ln>
                <a:solidFill>
                  <a:schemeClr val="tx2">
                    <a:lumMod val="75000"/>
                    <a:lumOff val="25000"/>
                  </a:schemeClr>
                </a:solidFill>
                <a:effectLst/>
                <a:uLnTx/>
                <a:uFillTx/>
                <a:latin typeface="Aptos Display" panose="02110004020202020204"/>
                <a:ea typeface="+mj-ea"/>
                <a:cs typeface="+mj-cs"/>
              </a:rPr>
              <a:t>Einladung zu einem Fest des Glaubens</a:t>
            </a:r>
            <a:br>
              <a:rPr kumimoji="0" lang="de-DE" sz="4400" b="0" i="0" u="none" strike="noStrike" kern="1200" cap="none" spc="0" normalizeH="0" baseline="0" noProof="0" dirty="0">
                <a:ln>
                  <a:noFill/>
                </a:ln>
                <a:solidFill>
                  <a:prstClr val="black"/>
                </a:solidFill>
                <a:effectLst/>
                <a:uLnTx/>
                <a:uFillTx/>
                <a:latin typeface="Aptos Display" panose="02110004020202020204"/>
                <a:ea typeface="+mj-ea"/>
                <a:cs typeface="+mj-cs"/>
              </a:rPr>
            </a:br>
            <a:r>
              <a:rPr kumimoji="0" lang="de-DE" sz="2800" b="1" i="1" u="none" strike="noStrike" kern="1200" cap="none" spc="0" normalizeH="0" baseline="0" noProof="0" dirty="0">
                <a:ln>
                  <a:noFill/>
                </a:ln>
                <a:solidFill>
                  <a:schemeClr val="tx2">
                    <a:lumMod val="50000"/>
                    <a:lumOff val="50000"/>
                  </a:schemeClr>
                </a:solidFill>
                <a:effectLst/>
                <a:uLnTx/>
                <a:uFillTx/>
                <a:latin typeface="Aptos Display" panose="02110004020202020204"/>
                <a:ea typeface="+mj-ea"/>
                <a:cs typeface="+mj-cs"/>
              </a:rPr>
              <a:t>So feiert unsere Gemeinde mit knapp unter 10.000 Mitgliedern Kommunion</a:t>
            </a:r>
            <a:endParaRPr lang="de-DE" sz="2800" b="1" i="1" dirty="0">
              <a:solidFill>
                <a:schemeClr val="tx2">
                  <a:lumMod val="50000"/>
                  <a:lumOff val="50000"/>
                </a:schemeClr>
              </a:solidFill>
            </a:endParaRPr>
          </a:p>
        </p:txBody>
      </p:sp>
      <p:graphicFrame>
        <p:nvGraphicFramePr>
          <p:cNvPr id="4" name="Inhaltsplatzhalter 3">
            <a:extLst>
              <a:ext uri="{FF2B5EF4-FFF2-40B4-BE49-F238E27FC236}">
                <a16:creationId xmlns:a16="http://schemas.microsoft.com/office/drawing/2014/main" id="{C60E7CA3-21B0-3F44-E13E-1694E3F78EAC}"/>
              </a:ext>
            </a:extLst>
          </p:cNvPr>
          <p:cNvGraphicFramePr>
            <a:graphicFrameLocks noGrp="1"/>
          </p:cNvGraphicFramePr>
          <p:nvPr>
            <p:ph idx="1"/>
            <p:extLst>
              <p:ext uri="{D42A27DB-BD31-4B8C-83A1-F6EECF244321}">
                <p14:modId xmlns:p14="http://schemas.microsoft.com/office/powerpoint/2010/main" val="190739937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662475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D4D12EB-B3B7-38FA-7C80-45AB77AA3E23}"/>
              </a:ext>
            </a:extLst>
          </p:cNvPr>
          <p:cNvSpPr>
            <a:spLocks noGrp="1"/>
          </p:cNvSpPr>
          <p:nvPr>
            <p:ph type="title"/>
          </p:nvPr>
        </p:nvSpPr>
        <p:spPr/>
        <p:txBody>
          <a:bodyPr>
            <a:normAutofit/>
          </a:bodyPr>
          <a:lstStyle/>
          <a:p>
            <a:r>
              <a:rPr kumimoji="0" lang="de-DE" sz="4400" b="1" i="0" u="none" strike="noStrike" kern="1200" cap="none" spc="0" normalizeH="0" baseline="0" noProof="0" dirty="0">
                <a:ln>
                  <a:noFill/>
                </a:ln>
                <a:solidFill>
                  <a:schemeClr val="tx2">
                    <a:lumMod val="75000"/>
                    <a:lumOff val="25000"/>
                  </a:schemeClr>
                </a:solidFill>
                <a:effectLst/>
                <a:uLnTx/>
                <a:uFillTx/>
                <a:latin typeface="Aptos Display" panose="02110004020202020204"/>
                <a:ea typeface="+mj-ea"/>
                <a:cs typeface="+mj-cs"/>
              </a:rPr>
              <a:t>Einladung zu einem Fest des Glaubens</a:t>
            </a:r>
            <a:br>
              <a:rPr kumimoji="0" lang="de-DE" sz="4400" b="0" i="0" u="none" strike="noStrike" kern="1200" cap="none" spc="0" normalizeH="0" baseline="0" noProof="0" dirty="0">
                <a:ln>
                  <a:noFill/>
                </a:ln>
                <a:solidFill>
                  <a:prstClr val="black"/>
                </a:solidFill>
                <a:effectLst/>
                <a:uLnTx/>
                <a:uFillTx/>
                <a:latin typeface="Aptos Display" panose="02110004020202020204"/>
                <a:ea typeface="+mj-ea"/>
                <a:cs typeface="+mj-cs"/>
              </a:rPr>
            </a:br>
            <a:r>
              <a:rPr lang="de-DE" sz="3200" b="1" i="1" dirty="0">
                <a:solidFill>
                  <a:schemeClr val="tx2">
                    <a:lumMod val="50000"/>
                    <a:lumOff val="50000"/>
                  </a:schemeClr>
                </a:solidFill>
                <a:latin typeface="Aptos Display" panose="02110004020202020204"/>
              </a:rPr>
              <a:t>Und die Kinder??</a:t>
            </a:r>
            <a:endParaRPr lang="de-DE" b="1" i="1" dirty="0">
              <a:solidFill>
                <a:schemeClr val="tx2">
                  <a:lumMod val="50000"/>
                  <a:lumOff val="50000"/>
                </a:schemeClr>
              </a:solidFill>
            </a:endParaRPr>
          </a:p>
        </p:txBody>
      </p:sp>
      <p:graphicFrame>
        <p:nvGraphicFramePr>
          <p:cNvPr id="4" name="Inhaltsplatzhalter 3">
            <a:extLst>
              <a:ext uri="{FF2B5EF4-FFF2-40B4-BE49-F238E27FC236}">
                <a16:creationId xmlns:a16="http://schemas.microsoft.com/office/drawing/2014/main" id="{9CBFD1B4-A02B-B80C-BAA5-10A17E98B7A7}"/>
              </a:ext>
            </a:extLst>
          </p:cNvPr>
          <p:cNvGraphicFramePr>
            <a:graphicFrameLocks noGrp="1"/>
          </p:cNvGraphicFramePr>
          <p:nvPr>
            <p:ph idx="1"/>
            <p:extLst>
              <p:ext uri="{D42A27DB-BD31-4B8C-83A1-F6EECF244321}">
                <p14:modId xmlns:p14="http://schemas.microsoft.com/office/powerpoint/2010/main" val="282384899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759192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22868AF-88E3-099E-6F00-9C74D87EBEF6}"/>
              </a:ext>
            </a:extLst>
          </p:cNvPr>
          <p:cNvSpPr>
            <a:spLocks noGrp="1"/>
          </p:cNvSpPr>
          <p:nvPr>
            <p:ph type="title"/>
          </p:nvPr>
        </p:nvSpPr>
        <p:spPr/>
        <p:txBody>
          <a:bodyPr/>
          <a:lstStyle/>
          <a:p>
            <a:r>
              <a:rPr kumimoji="0" lang="de-DE" sz="4400" b="1" i="0" u="none" strike="noStrike" kern="1200" cap="none" spc="0" normalizeH="0" baseline="0" noProof="0" dirty="0">
                <a:ln>
                  <a:noFill/>
                </a:ln>
                <a:solidFill>
                  <a:schemeClr val="tx2">
                    <a:lumMod val="75000"/>
                    <a:lumOff val="25000"/>
                  </a:schemeClr>
                </a:solidFill>
                <a:effectLst/>
                <a:uLnTx/>
                <a:uFillTx/>
                <a:latin typeface="Aptos Display" panose="02110004020202020204"/>
                <a:ea typeface="+mj-ea"/>
                <a:cs typeface="+mj-cs"/>
              </a:rPr>
              <a:t>Einladung zu einem Fest des Glaubens</a:t>
            </a:r>
            <a:br>
              <a:rPr kumimoji="0" lang="de-DE" sz="4400" b="0" i="0" u="none" strike="noStrike" kern="1200" cap="none" spc="0" normalizeH="0" baseline="0" noProof="0" dirty="0">
                <a:ln>
                  <a:noFill/>
                </a:ln>
                <a:solidFill>
                  <a:prstClr val="black"/>
                </a:solidFill>
                <a:effectLst/>
                <a:uLnTx/>
                <a:uFillTx/>
                <a:latin typeface="Aptos Display" panose="02110004020202020204"/>
                <a:ea typeface="+mj-ea"/>
                <a:cs typeface="+mj-cs"/>
              </a:rPr>
            </a:br>
            <a:r>
              <a:rPr lang="de-DE" sz="3200" b="1" i="1" dirty="0">
                <a:solidFill>
                  <a:schemeClr val="tx2">
                    <a:lumMod val="50000"/>
                    <a:lumOff val="50000"/>
                  </a:schemeClr>
                </a:solidFill>
                <a:latin typeface="Aptos Display" panose="02110004020202020204"/>
              </a:rPr>
              <a:t>Kein Druck, vielmehr eine Einladung!</a:t>
            </a:r>
            <a:endParaRPr lang="de-DE" b="1" i="1" dirty="0">
              <a:solidFill>
                <a:schemeClr val="tx2">
                  <a:lumMod val="50000"/>
                  <a:lumOff val="50000"/>
                </a:schemeClr>
              </a:solidFill>
            </a:endParaRPr>
          </a:p>
        </p:txBody>
      </p:sp>
      <p:sp>
        <p:nvSpPr>
          <p:cNvPr id="3" name="Inhaltsplatzhalter 2">
            <a:extLst>
              <a:ext uri="{FF2B5EF4-FFF2-40B4-BE49-F238E27FC236}">
                <a16:creationId xmlns:a16="http://schemas.microsoft.com/office/drawing/2014/main" id="{6B45D0E1-3467-E048-DB5B-9F18B4DC4F4B}"/>
              </a:ext>
            </a:extLst>
          </p:cNvPr>
          <p:cNvSpPr>
            <a:spLocks noGrp="1"/>
          </p:cNvSpPr>
          <p:nvPr>
            <p:ph idx="1"/>
          </p:nvPr>
        </p:nvSpPr>
        <p:spPr/>
        <p:txBody>
          <a:bodyPr>
            <a:normAutofit lnSpcReduction="10000"/>
          </a:bodyPr>
          <a:lstStyle/>
          <a:p>
            <a:pPr marL="0" indent="0" algn="ctr">
              <a:buNone/>
            </a:pPr>
            <a:r>
              <a:rPr lang="de-DE" sz="4400" dirty="0">
                <a:solidFill>
                  <a:srgbClr val="0070C0"/>
                </a:solidFill>
              </a:rPr>
              <a:t> </a:t>
            </a:r>
            <a:r>
              <a:rPr lang="de-DE" sz="3600" dirty="0">
                <a:solidFill>
                  <a:schemeClr val="tx2">
                    <a:lumMod val="75000"/>
                    <a:lumOff val="25000"/>
                  </a:schemeClr>
                </a:solidFill>
              </a:rPr>
              <a:t>Aus den Dörfern und den Städten, von ganz nah und auch von fern, mal gespannt, mal eher skeptisch, manche zögernd, viele gern, folgten sie den Spuren Jesu, folgten sie dem, der sie rief, und sie wurden selbst zu Boten, dass der Ruf wie Feuer lief: Eingeladen zum Fest des Glaubens …</a:t>
            </a:r>
          </a:p>
          <a:p>
            <a:pPr marL="0" indent="0" algn="ctr">
              <a:buNone/>
            </a:pPr>
            <a:r>
              <a:rPr lang="de-DE" sz="3200" dirty="0">
                <a:solidFill>
                  <a:srgbClr val="0070C0"/>
                </a:solidFill>
              </a:rPr>
              <a:t>	</a:t>
            </a:r>
            <a:endParaRPr lang="de-DE" sz="1050" dirty="0">
              <a:solidFill>
                <a:srgbClr val="0070C0"/>
              </a:solidFill>
            </a:endParaRPr>
          </a:p>
          <a:p>
            <a:pPr marL="0" indent="0" algn="ctr">
              <a:buNone/>
            </a:pPr>
            <a:r>
              <a:rPr lang="de-DE" sz="4400" b="1" dirty="0">
                <a:solidFill>
                  <a:srgbClr val="0070C0"/>
                </a:solidFill>
              </a:rPr>
              <a:t>Frei geben &amp; freigeben!</a:t>
            </a:r>
          </a:p>
          <a:p>
            <a:pPr marL="0" indent="0" algn="ctr">
              <a:buNone/>
            </a:pPr>
            <a:endParaRPr lang="de-DE" sz="4200" dirty="0">
              <a:solidFill>
                <a:srgbClr val="0070C0"/>
              </a:solidFill>
            </a:endParaRPr>
          </a:p>
          <a:p>
            <a:pPr marL="0" indent="0" algn="ctr">
              <a:buNone/>
            </a:pPr>
            <a:endParaRPr lang="de-DE" sz="4200" dirty="0">
              <a:solidFill>
                <a:srgbClr val="0070C0"/>
              </a:solidFill>
            </a:endParaRPr>
          </a:p>
          <a:p>
            <a:pPr marL="0" indent="0" algn="ctr">
              <a:buNone/>
            </a:pPr>
            <a:endParaRPr lang="de-DE" sz="3600" dirty="0"/>
          </a:p>
          <a:p>
            <a:pPr marL="0" indent="0">
              <a:buNone/>
            </a:pPr>
            <a:endParaRPr lang="de-DE" sz="3000" i="1" dirty="0">
              <a:solidFill>
                <a:srgbClr val="0070C0"/>
              </a:solidFill>
            </a:endParaRPr>
          </a:p>
        </p:txBody>
      </p:sp>
    </p:spTree>
    <p:extLst>
      <p:ext uri="{BB962C8B-B14F-4D97-AF65-F5344CB8AC3E}">
        <p14:creationId xmlns:p14="http://schemas.microsoft.com/office/powerpoint/2010/main" val="29872770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D86FA8-9626-DD08-B65C-217E575680F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CCD4AE3-AF81-1E2C-EFA6-8A4AEF898E0F}"/>
              </a:ext>
            </a:extLst>
          </p:cNvPr>
          <p:cNvSpPr>
            <a:spLocks noGrp="1"/>
          </p:cNvSpPr>
          <p:nvPr>
            <p:ph type="title"/>
          </p:nvPr>
        </p:nvSpPr>
        <p:spPr/>
        <p:txBody>
          <a:bodyPr>
            <a:normAutofit/>
          </a:bodyPr>
          <a:lstStyle/>
          <a:p>
            <a:r>
              <a:rPr kumimoji="0" lang="de-DE" sz="4400" b="1" i="0" u="none" strike="noStrike" kern="1200" cap="none" spc="0" normalizeH="0" baseline="0" noProof="0" dirty="0">
                <a:ln>
                  <a:noFill/>
                </a:ln>
                <a:solidFill>
                  <a:schemeClr val="tx2">
                    <a:lumMod val="75000"/>
                    <a:lumOff val="25000"/>
                  </a:schemeClr>
                </a:solidFill>
                <a:effectLst/>
                <a:uLnTx/>
                <a:uFillTx/>
                <a:latin typeface="Aptos Display" panose="02110004020202020204"/>
                <a:ea typeface="+mj-ea"/>
                <a:cs typeface="+mj-cs"/>
              </a:rPr>
              <a:t>Einladung zu einem Fest des Glaubens</a:t>
            </a:r>
            <a:br>
              <a:rPr kumimoji="0" lang="de-DE" sz="4400" b="0" i="0" u="none" strike="noStrike" kern="1200" cap="none" spc="0" normalizeH="0" baseline="0" noProof="0" dirty="0">
                <a:ln>
                  <a:noFill/>
                </a:ln>
                <a:solidFill>
                  <a:prstClr val="black"/>
                </a:solidFill>
                <a:effectLst/>
                <a:uLnTx/>
                <a:uFillTx/>
                <a:latin typeface="Aptos Display" panose="02110004020202020204"/>
                <a:ea typeface="+mj-ea"/>
                <a:cs typeface="+mj-cs"/>
              </a:rPr>
            </a:br>
            <a:r>
              <a:rPr lang="de-DE" sz="3200" b="1" i="1" dirty="0">
                <a:solidFill>
                  <a:schemeClr val="tx2">
                    <a:lumMod val="50000"/>
                    <a:lumOff val="50000"/>
                  </a:schemeClr>
                </a:solidFill>
                <a:latin typeface="Aptos Display" panose="02110004020202020204"/>
              </a:rPr>
              <a:t>Ein erster einfacher Ansatz …</a:t>
            </a:r>
            <a:endParaRPr lang="de-DE" b="1" i="1" dirty="0">
              <a:solidFill>
                <a:schemeClr val="tx2">
                  <a:lumMod val="50000"/>
                  <a:lumOff val="50000"/>
                </a:schemeClr>
              </a:solidFill>
            </a:endParaRPr>
          </a:p>
        </p:txBody>
      </p:sp>
      <p:graphicFrame>
        <p:nvGraphicFramePr>
          <p:cNvPr id="4" name="Inhaltsplatzhalter 3">
            <a:extLst>
              <a:ext uri="{FF2B5EF4-FFF2-40B4-BE49-F238E27FC236}">
                <a16:creationId xmlns:a16="http://schemas.microsoft.com/office/drawing/2014/main" id="{943995AB-630B-6D2F-2310-665B6C55A250}"/>
              </a:ext>
            </a:extLst>
          </p:cNvPr>
          <p:cNvGraphicFramePr>
            <a:graphicFrameLocks noGrp="1"/>
          </p:cNvGraphicFramePr>
          <p:nvPr>
            <p:ph idx="1"/>
            <p:extLst>
              <p:ext uri="{D42A27DB-BD31-4B8C-83A1-F6EECF244321}">
                <p14:modId xmlns:p14="http://schemas.microsoft.com/office/powerpoint/2010/main" val="398242041"/>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44939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FEBE038-BF23-9B06-46DB-72225CF809FF}"/>
              </a:ext>
            </a:extLst>
          </p:cNvPr>
          <p:cNvSpPr>
            <a:spLocks noGrp="1"/>
          </p:cNvSpPr>
          <p:nvPr>
            <p:ph type="title"/>
          </p:nvPr>
        </p:nvSpPr>
        <p:spPr/>
        <p:txBody>
          <a:bodyPr>
            <a:normAutofit/>
          </a:bodyPr>
          <a:lstStyle/>
          <a:p>
            <a:r>
              <a:rPr kumimoji="0" lang="de-DE" sz="4400" b="1" i="0" u="none" strike="noStrike" kern="1200" cap="none" spc="0" normalizeH="0" baseline="0" noProof="0" dirty="0">
                <a:ln>
                  <a:noFill/>
                </a:ln>
                <a:solidFill>
                  <a:schemeClr val="tx2">
                    <a:lumMod val="75000"/>
                    <a:lumOff val="25000"/>
                  </a:schemeClr>
                </a:solidFill>
                <a:effectLst/>
                <a:uLnTx/>
                <a:uFillTx/>
                <a:latin typeface="Aptos Display" panose="02110004020202020204"/>
                <a:ea typeface="+mj-ea"/>
                <a:cs typeface="+mj-cs"/>
              </a:rPr>
              <a:t>Einladung zu einem Fest des Glaubens</a:t>
            </a:r>
            <a:br>
              <a:rPr kumimoji="0" lang="de-DE" sz="4400" b="0" i="0" u="none" strike="noStrike" kern="1200" cap="none" spc="0" normalizeH="0" baseline="0" noProof="0" dirty="0">
                <a:ln>
                  <a:noFill/>
                </a:ln>
                <a:solidFill>
                  <a:prstClr val="black"/>
                </a:solidFill>
                <a:effectLst/>
                <a:uLnTx/>
                <a:uFillTx/>
                <a:latin typeface="Aptos Display" panose="02110004020202020204"/>
                <a:ea typeface="+mj-ea"/>
                <a:cs typeface="+mj-cs"/>
              </a:rPr>
            </a:br>
            <a:r>
              <a:rPr kumimoji="0" lang="de-DE" sz="3200" b="1" i="1" u="none" strike="noStrike" kern="1200" cap="none" spc="0" normalizeH="0" baseline="0" noProof="0" dirty="0">
                <a:ln>
                  <a:noFill/>
                </a:ln>
                <a:solidFill>
                  <a:schemeClr val="tx2">
                    <a:lumMod val="50000"/>
                    <a:lumOff val="50000"/>
                  </a:schemeClr>
                </a:solidFill>
                <a:effectLst/>
                <a:uLnTx/>
                <a:uFillTx/>
                <a:latin typeface="Aptos Display" panose="02110004020202020204"/>
                <a:ea typeface="+mj-ea"/>
                <a:cs typeface="+mj-cs"/>
              </a:rPr>
              <a:t>Wenn die Tür sich öffnet …</a:t>
            </a:r>
            <a:endParaRPr lang="de-DE" b="1" i="1" dirty="0">
              <a:solidFill>
                <a:schemeClr val="tx2">
                  <a:lumMod val="50000"/>
                  <a:lumOff val="50000"/>
                </a:schemeClr>
              </a:solidFill>
            </a:endParaRPr>
          </a:p>
        </p:txBody>
      </p:sp>
      <p:graphicFrame>
        <p:nvGraphicFramePr>
          <p:cNvPr id="5" name="Inhaltsplatzhalter 4">
            <a:extLst>
              <a:ext uri="{FF2B5EF4-FFF2-40B4-BE49-F238E27FC236}">
                <a16:creationId xmlns:a16="http://schemas.microsoft.com/office/drawing/2014/main" id="{29B81DC6-779B-A5A3-521C-1465F951926E}"/>
              </a:ext>
            </a:extLst>
          </p:cNvPr>
          <p:cNvGraphicFramePr>
            <a:graphicFrameLocks noGrp="1"/>
          </p:cNvGraphicFramePr>
          <p:nvPr>
            <p:ph idx="1"/>
            <p:extLst>
              <p:ext uri="{D42A27DB-BD31-4B8C-83A1-F6EECF244321}">
                <p14:modId xmlns:p14="http://schemas.microsoft.com/office/powerpoint/2010/main" val="3675255239"/>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feld 5">
            <a:extLst>
              <a:ext uri="{FF2B5EF4-FFF2-40B4-BE49-F238E27FC236}">
                <a16:creationId xmlns:a16="http://schemas.microsoft.com/office/drawing/2014/main" id="{0E4EA75B-A65A-0D0D-F5B5-E06685C667D2}"/>
              </a:ext>
            </a:extLst>
          </p:cNvPr>
          <p:cNvSpPr txBox="1"/>
          <p:nvPr/>
        </p:nvSpPr>
        <p:spPr>
          <a:xfrm>
            <a:off x="4773168" y="6311901"/>
            <a:ext cx="3959351" cy="230832"/>
          </a:xfrm>
          <a:prstGeom prst="rect">
            <a:avLst/>
          </a:prstGeom>
          <a:noFill/>
        </p:spPr>
        <p:txBody>
          <a:bodyPr wrap="square" rtlCol="0">
            <a:spAutoFit/>
          </a:bodyPr>
          <a:lstStyle/>
          <a:p>
            <a:pPr algn="ctr"/>
            <a:r>
              <a:rPr lang="de-DE" sz="900" dirty="0"/>
              <a:t>"</a:t>
            </a:r>
            <a:r>
              <a:rPr lang="de-DE" sz="900" dirty="0">
                <a:hlinkClick r:id="rId7" tooltip="https://rodrigobrito.bmd.br/gestao-e-lideranca/a-linha-tenue-da-consultoria.html"/>
              </a:rPr>
              <a:t>Dieses Foto</a:t>
            </a:r>
            <a:r>
              <a:rPr lang="de-DE" sz="900" dirty="0"/>
              <a:t>" von Unbekannter Autor ist lizenziert gemäß </a:t>
            </a:r>
            <a:r>
              <a:rPr lang="de-DE" sz="900" dirty="0">
                <a:hlinkClick r:id="rId8" tooltip="https://creativecommons.org/licenses/by/3.0/"/>
              </a:rPr>
              <a:t>CC BY</a:t>
            </a:r>
            <a:endParaRPr lang="de-DE" sz="900" dirty="0"/>
          </a:p>
        </p:txBody>
      </p:sp>
    </p:spTree>
    <p:extLst>
      <p:ext uri="{BB962C8B-B14F-4D97-AF65-F5344CB8AC3E}">
        <p14:creationId xmlns:p14="http://schemas.microsoft.com/office/powerpoint/2010/main" val="30114183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5C3423B-43EE-EA31-A4EC-34BFB9A97659}"/>
              </a:ext>
            </a:extLst>
          </p:cNvPr>
          <p:cNvSpPr>
            <a:spLocks noGrp="1"/>
          </p:cNvSpPr>
          <p:nvPr>
            <p:ph type="title"/>
          </p:nvPr>
        </p:nvSpPr>
        <p:spPr/>
        <p:txBody>
          <a:bodyPr>
            <a:normAutofit/>
          </a:bodyPr>
          <a:lstStyle/>
          <a:p>
            <a:r>
              <a:rPr kumimoji="0" lang="de-DE" sz="4400" b="1" i="0" u="none" strike="noStrike" kern="1200" cap="none" spc="0" normalizeH="0" baseline="0" noProof="0" dirty="0">
                <a:ln>
                  <a:noFill/>
                </a:ln>
                <a:solidFill>
                  <a:schemeClr val="tx2">
                    <a:lumMod val="75000"/>
                    <a:lumOff val="25000"/>
                  </a:schemeClr>
                </a:solidFill>
                <a:effectLst/>
                <a:uLnTx/>
                <a:uFillTx/>
                <a:latin typeface="Aptos Display" panose="02110004020202020204"/>
                <a:ea typeface="+mj-ea"/>
                <a:cs typeface="+mj-cs"/>
              </a:rPr>
              <a:t>Einladung zu einem Fest des Glaubens</a:t>
            </a:r>
            <a:br>
              <a:rPr kumimoji="0" lang="de-DE" sz="4400" b="0" i="0" u="none" strike="noStrike" kern="1200" cap="none" spc="0" normalizeH="0" baseline="0" noProof="0" dirty="0">
                <a:ln>
                  <a:noFill/>
                </a:ln>
                <a:solidFill>
                  <a:prstClr val="black"/>
                </a:solidFill>
                <a:effectLst/>
                <a:uLnTx/>
                <a:uFillTx/>
                <a:latin typeface="Aptos Display" panose="02110004020202020204"/>
                <a:ea typeface="+mj-ea"/>
                <a:cs typeface="+mj-cs"/>
              </a:rPr>
            </a:br>
            <a:r>
              <a:rPr kumimoji="0" lang="de-DE" sz="3200" b="1" i="1" u="none" strike="noStrike" kern="1200" cap="none" spc="0" normalizeH="0" baseline="0" noProof="0" dirty="0">
                <a:ln>
                  <a:noFill/>
                </a:ln>
                <a:solidFill>
                  <a:schemeClr val="tx2">
                    <a:lumMod val="50000"/>
                    <a:lumOff val="50000"/>
                  </a:schemeClr>
                </a:solidFill>
                <a:effectLst/>
                <a:uLnTx/>
                <a:uFillTx/>
                <a:latin typeface="Aptos Display" panose="02110004020202020204"/>
                <a:ea typeface="+mj-ea"/>
                <a:cs typeface="+mj-cs"/>
              </a:rPr>
              <a:t>… und es nicht weitergeht</a:t>
            </a:r>
            <a:endParaRPr lang="de-DE" sz="2700" b="1" i="1" dirty="0">
              <a:solidFill>
                <a:schemeClr val="tx2">
                  <a:lumMod val="50000"/>
                  <a:lumOff val="50000"/>
                </a:schemeClr>
              </a:solidFill>
            </a:endParaRPr>
          </a:p>
        </p:txBody>
      </p:sp>
      <p:graphicFrame>
        <p:nvGraphicFramePr>
          <p:cNvPr id="4" name="Inhaltsplatzhalter 3">
            <a:extLst>
              <a:ext uri="{FF2B5EF4-FFF2-40B4-BE49-F238E27FC236}">
                <a16:creationId xmlns:a16="http://schemas.microsoft.com/office/drawing/2014/main" id="{47EE7E01-CE55-6E9C-C0F1-98AFC977F504}"/>
              </a:ext>
            </a:extLst>
          </p:cNvPr>
          <p:cNvGraphicFramePr>
            <a:graphicFrameLocks noGrp="1"/>
          </p:cNvGraphicFramePr>
          <p:nvPr>
            <p:ph idx="1"/>
            <p:extLst>
              <p:ext uri="{D42A27DB-BD31-4B8C-83A1-F6EECF244321}">
                <p14:modId xmlns:p14="http://schemas.microsoft.com/office/powerpoint/2010/main" val="4002401464"/>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9603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3CCB1E9-B6B3-6D0E-FC24-5CA91A255BBE}"/>
              </a:ext>
            </a:extLst>
          </p:cNvPr>
          <p:cNvSpPr>
            <a:spLocks noGrp="1"/>
          </p:cNvSpPr>
          <p:nvPr>
            <p:ph type="title"/>
          </p:nvPr>
        </p:nvSpPr>
        <p:spPr/>
        <p:txBody>
          <a:bodyPr>
            <a:normAutofit/>
          </a:bodyPr>
          <a:lstStyle/>
          <a:p>
            <a:r>
              <a:rPr kumimoji="0" lang="de-DE" sz="4400" b="1" i="0" u="none" strike="noStrike" kern="1200" cap="none" spc="0" normalizeH="0" baseline="0" noProof="0" dirty="0">
                <a:ln>
                  <a:noFill/>
                </a:ln>
                <a:solidFill>
                  <a:schemeClr val="tx2">
                    <a:lumMod val="75000"/>
                    <a:lumOff val="25000"/>
                  </a:schemeClr>
                </a:solidFill>
                <a:effectLst/>
                <a:uLnTx/>
                <a:uFillTx/>
                <a:latin typeface="Aptos Display" panose="02110004020202020204"/>
                <a:ea typeface="+mj-ea"/>
                <a:cs typeface="+mj-cs"/>
              </a:rPr>
              <a:t>Einladung zu einem Fest des Glaubens</a:t>
            </a:r>
            <a:br>
              <a:rPr kumimoji="0" lang="de-DE" sz="4400" b="0" i="0" u="none" strike="noStrike" kern="1200" cap="none" spc="0" normalizeH="0" baseline="0" noProof="0" dirty="0">
                <a:ln>
                  <a:noFill/>
                </a:ln>
                <a:solidFill>
                  <a:prstClr val="black"/>
                </a:solidFill>
                <a:effectLst/>
                <a:uLnTx/>
                <a:uFillTx/>
                <a:latin typeface="Aptos Display" panose="02110004020202020204"/>
                <a:ea typeface="+mj-ea"/>
                <a:cs typeface="+mj-cs"/>
              </a:rPr>
            </a:br>
            <a:r>
              <a:rPr kumimoji="0" lang="de-DE" sz="3200" b="1" i="1" u="none" strike="noStrike" kern="1200" cap="none" spc="0" normalizeH="0" baseline="0" noProof="0" dirty="0">
                <a:ln>
                  <a:noFill/>
                </a:ln>
                <a:solidFill>
                  <a:schemeClr val="tx2">
                    <a:lumMod val="50000"/>
                    <a:lumOff val="50000"/>
                  </a:schemeClr>
                </a:solidFill>
                <a:effectLst/>
                <a:uLnTx/>
                <a:uFillTx/>
                <a:latin typeface="Aptos Display" panose="02110004020202020204"/>
                <a:ea typeface="+mj-ea"/>
                <a:cs typeface="+mj-cs"/>
              </a:rPr>
              <a:t>Genug der Vorrede … Zur Sache!</a:t>
            </a:r>
            <a:endParaRPr lang="de-DE" b="1" i="1" dirty="0">
              <a:solidFill>
                <a:schemeClr val="tx2">
                  <a:lumMod val="50000"/>
                  <a:lumOff val="50000"/>
                </a:schemeClr>
              </a:solidFill>
            </a:endParaRPr>
          </a:p>
        </p:txBody>
      </p:sp>
      <p:graphicFrame>
        <p:nvGraphicFramePr>
          <p:cNvPr id="4" name="Inhaltsplatzhalter 3">
            <a:extLst>
              <a:ext uri="{FF2B5EF4-FFF2-40B4-BE49-F238E27FC236}">
                <a16:creationId xmlns:a16="http://schemas.microsoft.com/office/drawing/2014/main" id="{E6A004ED-7EF3-3585-BE3C-7247F904DB1F}"/>
              </a:ext>
            </a:extLst>
          </p:cNvPr>
          <p:cNvGraphicFramePr>
            <a:graphicFrameLocks noGrp="1"/>
          </p:cNvGraphicFramePr>
          <p:nvPr>
            <p:ph idx="1"/>
            <p:extLst>
              <p:ext uri="{D42A27DB-BD31-4B8C-83A1-F6EECF244321}">
                <p14:modId xmlns:p14="http://schemas.microsoft.com/office/powerpoint/2010/main" val="3840762097"/>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70562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BEA9D5-5E54-0EEE-63B3-4CE7CDB77B42}"/>
              </a:ext>
            </a:extLst>
          </p:cNvPr>
          <p:cNvSpPr>
            <a:spLocks noGrp="1"/>
          </p:cNvSpPr>
          <p:nvPr>
            <p:ph type="title"/>
          </p:nvPr>
        </p:nvSpPr>
        <p:spPr/>
        <p:txBody>
          <a:bodyPr>
            <a:normAutofit/>
          </a:bodyPr>
          <a:lstStyle/>
          <a:p>
            <a:r>
              <a:rPr kumimoji="0" lang="de-DE" sz="4400" b="1" i="0" u="none" strike="noStrike" kern="1200" cap="none" spc="0" normalizeH="0" baseline="0" noProof="0" dirty="0">
                <a:ln>
                  <a:noFill/>
                </a:ln>
                <a:solidFill>
                  <a:schemeClr val="tx2">
                    <a:lumMod val="75000"/>
                    <a:lumOff val="25000"/>
                  </a:schemeClr>
                </a:solidFill>
                <a:effectLst/>
                <a:uLnTx/>
                <a:uFillTx/>
                <a:latin typeface="Aptos Display" panose="02110004020202020204"/>
                <a:ea typeface="+mj-ea"/>
                <a:cs typeface="+mj-cs"/>
              </a:rPr>
              <a:t>Einladung zu einem Fest des Glaubens</a:t>
            </a:r>
            <a:br>
              <a:rPr kumimoji="0" lang="de-DE" sz="4400" b="0" i="0" u="none" strike="noStrike" kern="1200" cap="none" spc="0" normalizeH="0" baseline="0" noProof="0" dirty="0">
                <a:ln>
                  <a:noFill/>
                </a:ln>
                <a:solidFill>
                  <a:prstClr val="black"/>
                </a:solidFill>
                <a:effectLst/>
                <a:uLnTx/>
                <a:uFillTx/>
                <a:latin typeface="Aptos Display" panose="02110004020202020204"/>
                <a:ea typeface="+mj-ea"/>
                <a:cs typeface="+mj-cs"/>
              </a:rPr>
            </a:br>
            <a:r>
              <a:rPr lang="de-DE" sz="3200" b="1" i="1" dirty="0">
                <a:solidFill>
                  <a:schemeClr val="tx2">
                    <a:lumMod val="50000"/>
                    <a:lumOff val="50000"/>
                  </a:schemeClr>
                </a:solidFill>
                <a:latin typeface="Aptos Display" panose="02110004020202020204"/>
              </a:rPr>
              <a:t>Die 5 Säulen</a:t>
            </a:r>
            <a:endParaRPr lang="de-DE" b="1" i="1" dirty="0">
              <a:solidFill>
                <a:schemeClr val="tx2">
                  <a:lumMod val="50000"/>
                  <a:lumOff val="50000"/>
                </a:schemeClr>
              </a:solidFill>
            </a:endParaRPr>
          </a:p>
        </p:txBody>
      </p:sp>
      <p:sp>
        <p:nvSpPr>
          <p:cNvPr id="3" name="Inhaltsplatzhalter 2">
            <a:extLst>
              <a:ext uri="{FF2B5EF4-FFF2-40B4-BE49-F238E27FC236}">
                <a16:creationId xmlns:a16="http://schemas.microsoft.com/office/drawing/2014/main" id="{63AD1A01-ED35-E6BD-B577-F7B2DADAF6F1}"/>
              </a:ext>
            </a:extLst>
          </p:cNvPr>
          <p:cNvSpPr>
            <a:spLocks noGrp="1"/>
          </p:cNvSpPr>
          <p:nvPr>
            <p:ph idx="1"/>
          </p:nvPr>
        </p:nvSpPr>
        <p:spPr/>
        <p:txBody>
          <a:bodyPr>
            <a:normAutofit lnSpcReduction="10000"/>
          </a:bodyPr>
          <a:lstStyle/>
          <a:p>
            <a:pPr marL="0" indent="0">
              <a:buNone/>
            </a:pPr>
            <a:r>
              <a:rPr lang="de-DE" sz="2900" b="1" dirty="0">
                <a:latin typeface="Aptos" panose="02110004020202020204"/>
              </a:rPr>
              <a:t>Hauptbestandteil der Erstkommunionvorbereitung 2027:</a:t>
            </a:r>
          </a:p>
          <a:p>
            <a:pPr marL="0" indent="0">
              <a:buNone/>
            </a:pPr>
            <a:endParaRPr lang="de-DE" sz="2900" b="1" dirty="0">
              <a:latin typeface="Aptos" panose="02110004020202020204"/>
            </a:endParaRPr>
          </a:p>
          <a:p>
            <a:pPr marL="457200" lvl="1" indent="0">
              <a:buNone/>
            </a:pPr>
            <a:r>
              <a:rPr lang="de-DE" sz="3200" b="1" u="sng" dirty="0">
                <a:solidFill>
                  <a:srgbClr val="0070C0"/>
                </a:solidFill>
                <a:latin typeface="Aptos" panose="02110004020202020204"/>
              </a:rPr>
              <a:t>Wie schon 2025 &amp; 2026: Die 5 Säulen</a:t>
            </a:r>
            <a:endParaRPr lang="de-DE" sz="3200" u="sng" dirty="0">
              <a:solidFill>
                <a:srgbClr val="0070C0"/>
              </a:solidFill>
              <a:latin typeface="Aptos" panose="02110004020202020204"/>
            </a:endParaRPr>
          </a:p>
          <a:p>
            <a:pPr marL="914400" lvl="2" indent="0">
              <a:buNone/>
            </a:pPr>
            <a:endParaRPr lang="de-DE" sz="1400" dirty="0">
              <a:solidFill>
                <a:srgbClr val="C00000"/>
              </a:solidFill>
              <a:latin typeface="Aptos" panose="02110004020202020204"/>
            </a:endParaRPr>
          </a:p>
          <a:p>
            <a:pPr lvl="2"/>
            <a:r>
              <a:rPr lang="de-DE" sz="2800" dirty="0">
                <a:latin typeface="Aptos" panose="02110004020202020204"/>
              </a:rPr>
              <a:t>an einem </a:t>
            </a:r>
            <a:r>
              <a:rPr lang="de-DE" sz="2800" dirty="0" err="1">
                <a:latin typeface="Aptos" panose="02110004020202020204"/>
              </a:rPr>
              <a:t>Wochentagsnachmittag</a:t>
            </a:r>
            <a:r>
              <a:rPr lang="de-DE" sz="2800" dirty="0">
                <a:latin typeface="Aptos" panose="02110004020202020204"/>
              </a:rPr>
              <a:t>, Dauer ca. 1 ¼  h, mit jeweils begrenzte Anzahl (ca. 20 Kinder)</a:t>
            </a:r>
          </a:p>
          <a:p>
            <a:pPr marL="914400" lvl="2" indent="0">
              <a:buNone/>
            </a:pPr>
            <a:endParaRPr lang="de-DE" sz="1400" dirty="0">
              <a:latin typeface="Aptos" panose="02110004020202020204"/>
            </a:endParaRPr>
          </a:p>
          <a:p>
            <a:pPr lvl="2"/>
            <a:r>
              <a:rPr lang="de-DE" sz="2800" dirty="0">
                <a:latin typeface="Aptos" panose="02110004020202020204"/>
              </a:rPr>
              <a:t>jeweils mit einem Brotbrechen zum Abschluss</a:t>
            </a:r>
          </a:p>
          <a:p>
            <a:pPr marL="914400" lvl="2" indent="0">
              <a:buNone/>
            </a:pPr>
            <a:endParaRPr lang="de-DE" sz="1400" dirty="0">
              <a:latin typeface="Aptos" panose="02110004020202020204"/>
            </a:endParaRPr>
          </a:p>
          <a:p>
            <a:pPr lvl="2"/>
            <a:r>
              <a:rPr lang="de-DE" sz="2800" dirty="0">
                <a:latin typeface="Aptos" panose="02110004020202020204"/>
              </a:rPr>
              <a:t>Eltern und / oder TaufpatInnen bzw. TaufzeugInnen sind ebenfalls willkommen</a:t>
            </a:r>
          </a:p>
          <a:p>
            <a:pPr lvl="1"/>
            <a:endParaRPr lang="de-DE" sz="2500" dirty="0">
              <a:latin typeface="Aptos" panose="02110004020202020204"/>
            </a:endParaRPr>
          </a:p>
          <a:p>
            <a:endParaRPr lang="de-DE" sz="2900" dirty="0">
              <a:solidFill>
                <a:prstClr val="white"/>
              </a:solidFill>
              <a:latin typeface="Aptos" panose="02110004020202020204"/>
            </a:endParaRPr>
          </a:p>
        </p:txBody>
      </p:sp>
    </p:spTree>
    <p:extLst>
      <p:ext uri="{BB962C8B-B14F-4D97-AF65-F5344CB8AC3E}">
        <p14:creationId xmlns:p14="http://schemas.microsoft.com/office/powerpoint/2010/main" val="40942991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3D5C4B5-7B0F-6498-6148-6C86E3D1348E}"/>
              </a:ext>
            </a:extLst>
          </p:cNvPr>
          <p:cNvSpPr>
            <a:spLocks noGrp="1"/>
          </p:cNvSpPr>
          <p:nvPr>
            <p:ph type="title"/>
          </p:nvPr>
        </p:nvSpPr>
        <p:spPr/>
        <p:txBody>
          <a:bodyPr>
            <a:normAutofit/>
          </a:bodyPr>
          <a:lstStyle/>
          <a:p>
            <a:r>
              <a:rPr kumimoji="0" lang="de-DE" sz="4400" b="1" i="0" u="none" strike="noStrike" kern="1200" cap="none" spc="0" normalizeH="0" baseline="0" noProof="0" dirty="0">
                <a:ln>
                  <a:noFill/>
                </a:ln>
                <a:solidFill>
                  <a:schemeClr val="tx2">
                    <a:lumMod val="75000"/>
                    <a:lumOff val="25000"/>
                  </a:schemeClr>
                </a:solidFill>
                <a:effectLst/>
                <a:uLnTx/>
                <a:uFillTx/>
                <a:latin typeface="Aptos Display" panose="02110004020202020204"/>
                <a:ea typeface="+mj-ea"/>
                <a:cs typeface="+mj-cs"/>
              </a:rPr>
              <a:t>Einladung zu einem Fest des Glaubens</a:t>
            </a:r>
            <a:br>
              <a:rPr kumimoji="0" lang="de-DE" sz="4400" b="0" i="0" u="none" strike="noStrike" kern="1200" cap="none" spc="0" normalizeH="0" baseline="0" noProof="0" dirty="0">
                <a:ln>
                  <a:noFill/>
                </a:ln>
                <a:solidFill>
                  <a:prstClr val="black"/>
                </a:solidFill>
                <a:effectLst/>
                <a:uLnTx/>
                <a:uFillTx/>
                <a:latin typeface="Aptos Display" panose="02110004020202020204"/>
                <a:ea typeface="+mj-ea"/>
                <a:cs typeface="+mj-cs"/>
              </a:rPr>
            </a:br>
            <a:r>
              <a:rPr lang="de-DE" sz="3200" b="1" i="1" dirty="0">
                <a:solidFill>
                  <a:schemeClr val="tx2">
                    <a:lumMod val="50000"/>
                    <a:lumOff val="50000"/>
                  </a:schemeClr>
                </a:solidFill>
                <a:latin typeface="Aptos Display" panose="02110004020202020204"/>
              </a:rPr>
              <a:t>Erleben statt Zerreden</a:t>
            </a:r>
            <a:endParaRPr lang="de-DE" sz="6000" b="1" i="1" dirty="0">
              <a:solidFill>
                <a:schemeClr val="tx2">
                  <a:lumMod val="50000"/>
                  <a:lumOff val="50000"/>
                </a:schemeClr>
              </a:solidFill>
            </a:endParaRPr>
          </a:p>
        </p:txBody>
      </p:sp>
      <p:graphicFrame>
        <p:nvGraphicFramePr>
          <p:cNvPr id="4" name="Inhaltsplatzhalter 3">
            <a:extLst>
              <a:ext uri="{FF2B5EF4-FFF2-40B4-BE49-F238E27FC236}">
                <a16:creationId xmlns:a16="http://schemas.microsoft.com/office/drawing/2014/main" id="{1F9D9B66-98D0-BE58-D658-8D4DF0A3693E}"/>
              </a:ext>
            </a:extLst>
          </p:cNvPr>
          <p:cNvGraphicFramePr>
            <a:graphicFrameLocks noGrp="1"/>
          </p:cNvGraphicFramePr>
          <p:nvPr>
            <p:ph idx="1"/>
            <p:extLst>
              <p:ext uri="{D42A27DB-BD31-4B8C-83A1-F6EECF244321}">
                <p14:modId xmlns:p14="http://schemas.microsoft.com/office/powerpoint/2010/main" val="1809299705"/>
              </p:ext>
            </p:extLst>
          </p:nvPr>
        </p:nvGraphicFramePr>
        <p:xfrm>
          <a:off x="838200" y="1825625"/>
          <a:ext cx="10515600" cy="4632960"/>
        </p:xfrm>
        <a:graphic>
          <a:graphicData uri="http://schemas.openxmlformats.org/drawingml/2006/table">
            <a:tbl>
              <a:tblPr firstRow="1" bandRow="1">
                <a:tableStyleId>{5C22544A-7EE6-4342-B048-85BDC9FD1C3A}</a:tableStyleId>
              </a:tblPr>
              <a:tblGrid>
                <a:gridCol w="2103120">
                  <a:extLst>
                    <a:ext uri="{9D8B030D-6E8A-4147-A177-3AD203B41FA5}">
                      <a16:colId xmlns:a16="http://schemas.microsoft.com/office/drawing/2014/main" val="600834306"/>
                    </a:ext>
                  </a:extLst>
                </a:gridCol>
                <a:gridCol w="2103120">
                  <a:extLst>
                    <a:ext uri="{9D8B030D-6E8A-4147-A177-3AD203B41FA5}">
                      <a16:colId xmlns:a16="http://schemas.microsoft.com/office/drawing/2014/main" val="3938576024"/>
                    </a:ext>
                  </a:extLst>
                </a:gridCol>
                <a:gridCol w="2087880">
                  <a:extLst>
                    <a:ext uri="{9D8B030D-6E8A-4147-A177-3AD203B41FA5}">
                      <a16:colId xmlns:a16="http://schemas.microsoft.com/office/drawing/2014/main" val="1503000257"/>
                    </a:ext>
                  </a:extLst>
                </a:gridCol>
                <a:gridCol w="2118360">
                  <a:extLst>
                    <a:ext uri="{9D8B030D-6E8A-4147-A177-3AD203B41FA5}">
                      <a16:colId xmlns:a16="http://schemas.microsoft.com/office/drawing/2014/main" val="2195093167"/>
                    </a:ext>
                  </a:extLst>
                </a:gridCol>
                <a:gridCol w="2103120">
                  <a:extLst>
                    <a:ext uri="{9D8B030D-6E8A-4147-A177-3AD203B41FA5}">
                      <a16:colId xmlns:a16="http://schemas.microsoft.com/office/drawing/2014/main" val="2996031872"/>
                    </a:ext>
                  </a:extLst>
                </a:gridCol>
              </a:tblGrid>
              <a:tr h="370840">
                <a:tc>
                  <a:txBody>
                    <a:bodyPr/>
                    <a:lstStyle/>
                    <a:p>
                      <a:pPr marL="342900" indent="-342900">
                        <a:buAutoNum type="arabicParenBoth"/>
                      </a:pPr>
                      <a:r>
                        <a:rPr lang="de-DE" dirty="0">
                          <a:solidFill>
                            <a:schemeClr val="tx1"/>
                          </a:solidFill>
                        </a:rPr>
                        <a:t>Januar:</a:t>
                      </a:r>
                    </a:p>
                    <a:p>
                      <a:pPr marL="0" indent="0">
                        <a:buNone/>
                      </a:pPr>
                      <a:endParaRPr lang="de-DE" dirty="0">
                        <a:solidFill>
                          <a:schemeClr val="tx1"/>
                        </a:solidFill>
                      </a:endParaRPr>
                    </a:p>
                    <a:p>
                      <a:pPr marL="0" indent="0">
                        <a:buNone/>
                      </a:pPr>
                      <a:endParaRPr lang="de-DE" dirty="0">
                        <a:solidFill>
                          <a:schemeClr val="tx1"/>
                        </a:solidFill>
                      </a:endParaRPr>
                    </a:p>
                    <a:p>
                      <a:pPr marL="0" indent="0">
                        <a:buNone/>
                      </a:pPr>
                      <a:r>
                        <a:rPr lang="de-DE" dirty="0">
                          <a:solidFill>
                            <a:schemeClr val="tx1"/>
                          </a:solidFill>
                        </a:rPr>
                        <a:t>Der Kirchenraum erzählt …</a:t>
                      </a:r>
                    </a:p>
                    <a:p>
                      <a:pPr marL="0" indent="0">
                        <a:buNone/>
                      </a:pPr>
                      <a:r>
                        <a:rPr lang="de-DE" dirty="0">
                          <a:solidFill>
                            <a:schemeClr val="tx1"/>
                          </a:solidFill>
                        </a:rPr>
                        <a:t>mit PatInnen, TaufzeugInnen</a:t>
                      </a:r>
                    </a:p>
                    <a:p>
                      <a:pPr marL="0" indent="0">
                        <a:buNone/>
                      </a:pPr>
                      <a:endParaRPr lang="de-DE" dirty="0">
                        <a:solidFill>
                          <a:schemeClr val="tx1"/>
                        </a:solidFill>
                      </a:endParaRPr>
                    </a:p>
                    <a:p>
                      <a:pPr marL="0" indent="0">
                        <a:buNone/>
                      </a:pPr>
                      <a:endParaRPr lang="de-DE" dirty="0">
                        <a:solidFill>
                          <a:schemeClr val="tx1"/>
                        </a:solidFill>
                      </a:endParaRPr>
                    </a:p>
                    <a:p>
                      <a:pPr marL="0" indent="0">
                        <a:buNone/>
                      </a:pPr>
                      <a:r>
                        <a:rPr lang="de-DE" dirty="0">
                          <a:solidFill>
                            <a:schemeClr val="tx1"/>
                          </a:solidFill>
                        </a:rPr>
                        <a:t>… mit Brotbrechen</a:t>
                      </a:r>
                    </a:p>
                  </a:txBody>
                  <a:tcPr>
                    <a:solidFill>
                      <a:schemeClr val="accent4">
                        <a:lumMod val="20000"/>
                        <a:lumOff val="80000"/>
                      </a:schemeClr>
                    </a:solidFill>
                  </a:tcPr>
                </a:tc>
                <a:tc>
                  <a:txBody>
                    <a:bodyPr/>
                    <a:lstStyle/>
                    <a:p>
                      <a:r>
                        <a:rPr lang="de-DE" dirty="0">
                          <a:solidFill>
                            <a:schemeClr val="tx1"/>
                          </a:solidFill>
                        </a:rPr>
                        <a:t>(2) Februar</a:t>
                      </a:r>
                    </a:p>
                    <a:p>
                      <a:endParaRPr lang="de-DE" dirty="0">
                        <a:solidFill>
                          <a:schemeClr val="tx1"/>
                        </a:solidFill>
                      </a:endParaRPr>
                    </a:p>
                    <a:p>
                      <a:endParaRPr lang="de-DE" dirty="0">
                        <a:solidFill>
                          <a:schemeClr val="tx1"/>
                        </a:solidFill>
                      </a:endParaRPr>
                    </a:p>
                    <a:p>
                      <a:r>
                        <a:rPr lang="de-DE" dirty="0">
                          <a:solidFill>
                            <a:schemeClr val="tx1"/>
                          </a:solidFill>
                        </a:rPr>
                        <a:t>Unser Freund heißt Jesus Christus</a:t>
                      </a:r>
                    </a:p>
                    <a:p>
                      <a:endParaRPr lang="de-DE" dirty="0">
                        <a:solidFill>
                          <a:schemeClr val="tx1"/>
                        </a:solidFill>
                      </a:endParaRPr>
                    </a:p>
                    <a:p>
                      <a:endParaRPr lang="de-DE" dirty="0">
                        <a:solidFill>
                          <a:schemeClr val="tx1"/>
                        </a:solidFill>
                      </a:endParaRPr>
                    </a:p>
                    <a:p>
                      <a:endParaRPr lang="de-DE" dirty="0">
                        <a:solidFill>
                          <a:schemeClr val="tx1"/>
                        </a:solidFill>
                      </a:endParaRPr>
                    </a:p>
                    <a:p>
                      <a:r>
                        <a:rPr lang="de-DE" dirty="0">
                          <a:solidFill>
                            <a:schemeClr val="tx1"/>
                          </a:solidFill>
                        </a:rPr>
                        <a:t>… mit Brotbrechen</a:t>
                      </a:r>
                    </a:p>
                  </a:txBody>
                  <a:tcPr>
                    <a:solidFill>
                      <a:schemeClr val="accent4">
                        <a:lumMod val="40000"/>
                        <a:lumOff val="60000"/>
                      </a:schemeClr>
                    </a:solidFill>
                  </a:tcPr>
                </a:tc>
                <a:tc>
                  <a:txBody>
                    <a:bodyPr/>
                    <a:lstStyle/>
                    <a:p>
                      <a:pPr>
                        <a:lnSpc>
                          <a:spcPct val="120000"/>
                        </a:lnSpc>
                        <a:spcAft>
                          <a:spcPts val="200"/>
                        </a:spcAft>
                      </a:pPr>
                      <a:r>
                        <a:rPr lang="de-DE" sz="1800" b="1" kern="100" dirty="0">
                          <a:solidFill>
                            <a:schemeClr val="tx1"/>
                          </a:solidFill>
                          <a:effectLst/>
                          <a:latin typeface="Aptos" panose="020B0004020202020204" pitchFamily="34" charset="0"/>
                          <a:ea typeface="Calibri" panose="020F0502020204030204" pitchFamily="34" charset="0"/>
                          <a:cs typeface="Tahoma" panose="020B0604030504040204" pitchFamily="34" charset="0"/>
                        </a:rPr>
                        <a:t>(3) Februar &amp; März</a:t>
                      </a:r>
                    </a:p>
                    <a:p>
                      <a:pPr>
                        <a:lnSpc>
                          <a:spcPct val="120000"/>
                        </a:lnSpc>
                        <a:spcAft>
                          <a:spcPts val="200"/>
                        </a:spcAft>
                      </a:pPr>
                      <a:endParaRPr lang="de-DE" sz="1800" b="1" kern="100" dirty="0">
                        <a:solidFill>
                          <a:schemeClr val="tx1"/>
                        </a:solidFill>
                        <a:effectLst/>
                        <a:latin typeface="Aptos" panose="020B0004020202020204" pitchFamily="34" charset="0"/>
                        <a:ea typeface="Calibri" panose="020F0502020204030204" pitchFamily="34" charset="0"/>
                        <a:cs typeface="Tahoma" panose="020B0604030504040204" pitchFamily="34" charset="0"/>
                      </a:endParaRPr>
                    </a:p>
                    <a:p>
                      <a:pPr>
                        <a:lnSpc>
                          <a:spcPct val="120000"/>
                        </a:lnSpc>
                        <a:spcAft>
                          <a:spcPts val="200"/>
                        </a:spcAft>
                      </a:pPr>
                      <a:r>
                        <a:rPr lang="de-DE" sz="1800" b="1" kern="100" dirty="0">
                          <a:solidFill>
                            <a:schemeClr val="tx1"/>
                          </a:solidFill>
                          <a:effectLst/>
                          <a:latin typeface="Aptos" panose="020B0004020202020204" pitchFamily="34" charset="0"/>
                          <a:ea typeface="Calibri" panose="020F0502020204030204" pitchFamily="34" charset="0"/>
                          <a:cs typeface="Tahoma" panose="020B0604030504040204" pitchFamily="34" charset="0"/>
                        </a:rPr>
                        <a:t>2 (aufeinander aufbauende) erklärende Gottesdienste …</a:t>
                      </a:r>
                    </a:p>
                    <a:p>
                      <a:pPr>
                        <a:lnSpc>
                          <a:spcPct val="120000"/>
                        </a:lnSpc>
                        <a:spcAft>
                          <a:spcPts val="200"/>
                        </a:spcAft>
                      </a:pPr>
                      <a:endParaRPr lang="de-DE" sz="1800" b="1" kern="100" dirty="0">
                        <a:solidFill>
                          <a:schemeClr val="tx1"/>
                        </a:solidFill>
                        <a:effectLst/>
                        <a:latin typeface="Aptos" panose="020B0004020202020204" pitchFamily="34" charset="0"/>
                        <a:ea typeface="Calibri" panose="020F0502020204030204" pitchFamily="34" charset="0"/>
                        <a:cs typeface="Tahoma" panose="020B0604030504040204" pitchFamily="34" charset="0"/>
                      </a:endParaRPr>
                    </a:p>
                    <a:p>
                      <a:pPr>
                        <a:lnSpc>
                          <a:spcPct val="120000"/>
                        </a:lnSpc>
                        <a:spcAft>
                          <a:spcPts val="200"/>
                        </a:spcAft>
                      </a:pPr>
                      <a:r>
                        <a:rPr lang="de-DE" sz="1800" b="1" kern="100" dirty="0">
                          <a:solidFill>
                            <a:schemeClr val="tx1"/>
                          </a:solidFill>
                          <a:effectLst/>
                          <a:latin typeface="Aptos" panose="020B0004020202020204" pitchFamily="34" charset="0"/>
                          <a:ea typeface="Calibri" panose="020F0502020204030204" pitchFamily="34" charset="0"/>
                          <a:cs typeface="Tahoma" panose="020B0604030504040204" pitchFamily="34" charset="0"/>
                        </a:rPr>
                        <a:t>…</a:t>
                      </a:r>
                      <a:r>
                        <a:rPr lang="de-DE" sz="1800" kern="100" dirty="0">
                          <a:solidFill>
                            <a:schemeClr val="tx1"/>
                          </a:solidFill>
                          <a:effectLst/>
                          <a:latin typeface="Aptos" panose="020B0004020202020204" pitchFamily="34" charset="0"/>
                          <a:ea typeface="Calibri" panose="020F0502020204030204" pitchFamily="34" charset="0"/>
                          <a:cs typeface="Tahoma" panose="020B0604030504040204" pitchFamily="34" charset="0"/>
                        </a:rPr>
                        <a:t> und evtl. weitere Angebote (z.B. Kirchenführung)</a:t>
                      </a:r>
                      <a:endParaRPr lang="de-DE" sz="18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endParaRPr lang="de-DE" dirty="0">
                        <a:solidFill>
                          <a:schemeClr val="tx1"/>
                        </a:solidFill>
                      </a:endParaRPr>
                    </a:p>
                  </a:txBody>
                  <a:tcPr>
                    <a:solidFill>
                      <a:schemeClr val="accent4">
                        <a:lumMod val="60000"/>
                        <a:lumOff val="40000"/>
                      </a:schemeClr>
                    </a:solidFill>
                  </a:tcPr>
                </a:tc>
                <a:tc>
                  <a:txBody>
                    <a:bodyPr/>
                    <a:lstStyle/>
                    <a:p>
                      <a:r>
                        <a:rPr lang="de-DE" dirty="0">
                          <a:solidFill>
                            <a:schemeClr val="bg1"/>
                          </a:solidFill>
                        </a:rPr>
                        <a:t>(4) März</a:t>
                      </a:r>
                    </a:p>
                    <a:p>
                      <a:endParaRPr lang="de-DE" dirty="0">
                        <a:solidFill>
                          <a:schemeClr val="bg1"/>
                        </a:solidFill>
                      </a:endParaRPr>
                    </a:p>
                    <a:p>
                      <a:endParaRPr lang="de-DE" dirty="0">
                        <a:solidFill>
                          <a:schemeClr val="bg1"/>
                        </a:solidFill>
                      </a:endParaRPr>
                    </a:p>
                    <a:p>
                      <a:r>
                        <a:rPr lang="de-DE" dirty="0">
                          <a:solidFill>
                            <a:schemeClr val="bg1"/>
                          </a:solidFill>
                        </a:rPr>
                        <a:t>Tut dies zu meinem Gedächtnis</a:t>
                      </a:r>
                    </a:p>
                    <a:p>
                      <a:endParaRPr lang="de-DE" dirty="0">
                        <a:solidFill>
                          <a:schemeClr val="bg1"/>
                        </a:solidFill>
                      </a:endParaRPr>
                    </a:p>
                    <a:p>
                      <a:endParaRPr lang="de-DE" dirty="0">
                        <a:solidFill>
                          <a:schemeClr val="bg1"/>
                        </a:solidFill>
                      </a:endParaRPr>
                    </a:p>
                    <a:p>
                      <a:endParaRPr lang="de-DE" dirty="0">
                        <a:solidFill>
                          <a:schemeClr val="bg1"/>
                        </a:solidFill>
                      </a:endParaRPr>
                    </a:p>
                    <a:p>
                      <a:r>
                        <a:rPr lang="de-DE" dirty="0">
                          <a:solidFill>
                            <a:schemeClr val="bg1"/>
                          </a:solidFill>
                        </a:rPr>
                        <a:t>… mit</a:t>
                      </a:r>
                    </a:p>
                    <a:p>
                      <a:r>
                        <a:rPr lang="de-DE" dirty="0">
                          <a:solidFill>
                            <a:schemeClr val="bg1"/>
                          </a:solidFill>
                        </a:rPr>
                        <a:t>Brotbrechen</a:t>
                      </a:r>
                    </a:p>
                  </a:txBody>
                  <a:tcPr>
                    <a:solidFill>
                      <a:schemeClr val="accent4">
                        <a:lumMod val="75000"/>
                      </a:schemeClr>
                    </a:solidFill>
                  </a:tcPr>
                </a:tc>
                <a:tc>
                  <a:txBody>
                    <a:bodyPr/>
                    <a:lstStyle/>
                    <a:p>
                      <a:r>
                        <a:rPr lang="de-DE" dirty="0">
                          <a:solidFill>
                            <a:schemeClr val="bg1"/>
                          </a:solidFill>
                        </a:rPr>
                        <a:t>(5) April</a:t>
                      </a:r>
                    </a:p>
                    <a:p>
                      <a:endParaRPr lang="de-DE" dirty="0">
                        <a:solidFill>
                          <a:schemeClr val="bg1"/>
                        </a:solidFill>
                      </a:endParaRPr>
                    </a:p>
                    <a:p>
                      <a:endParaRPr lang="de-DE" dirty="0">
                        <a:solidFill>
                          <a:schemeClr val="bg1"/>
                        </a:solidFill>
                      </a:endParaRPr>
                    </a:p>
                    <a:p>
                      <a:r>
                        <a:rPr lang="de-DE" dirty="0">
                          <a:solidFill>
                            <a:schemeClr val="bg1"/>
                          </a:solidFill>
                        </a:rPr>
                        <a:t>So sehr hab ich dich lieb: Einladung zur Versöhnung</a:t>
                      </a:r>
                    </a:p>
                    <a:p>
                      <a:endParaRPr lang="de-DE" dirty="0">
                        <a:solidFill>
                          <a:schemeClr val="bg1"/>
                        </a:solidFill>
                      </a:endParaRPr>
                    </a:p>
                    <a:p>
                      <a:endParaRPr lang="de-DE" dirty="0">
                        <a:solidFill>
                          <a:schemeClr val="bg1"/>
                        </a:solidFill>
                      </a:endParaRPr>
                    </a:p>
                    <a:p>
                      <a:r>
                        <a:rPr lang="de-DE" dirty="0">
                          <a:solidFill>
                            <a:schemeClr val="bg1"/>
                          </a:solidFill>
                        </a:rPr>
                        <a:t>… mit Brotbrechen</a:t>
                      </a:r>
                    </a:p>
                    <a:p>
                      <a:endParaRPr lang="de-DE" dirty="0">
                        <a:solidFill>
                          <a:schemeClr val="bg1"/>
                        </a:solidFill>
                      </a:endParaRPr>
                    </a:p>
                    <a:p>
                      <a:r>
                        <a:rPr lang="de-DE" sz="1600" b="1" dirty="0">
                          <a:solidFill>
                            <a:schemeClr val="bg1"/>
                          </a:solidFill>
                        </a:rPr>
                        <a:t>(anschließend freiwilliges Beicht- oder Gesprächs-angebot)</a:t>
                      </a:r>
                    </a:p>
                    <a:p>
                      <a:endParaRPr lang="de-DE" b="1" dirty="0">
                        <a:solidFill>
                          <a:schemeClr val="bg1"/>
                        </a:solidFill>
                      </a:endParaRPr>
                    </a:p>
                  </a:txBody>
                  <a:tcPr/>
                </a:tc>
                <a:extLst>
                  <a:ext uri="{0D108BD9-81ED-4DB2-BD59-A6C34878D82A}">
                    <a16:rowId xmlns:a16="http://schemas.microsoft.com/office/drawing/2014/main" val="2684240156"/>
                  </a:ext>
                </a:extLst>
              </a:tr>
            </a:tbl>
          </a:graphicData>
        </a:graphic>
      </p:graphicFrame>
    </p:spTree>
    <p:extLst>
      <p:ext uri="{BB962C8B-B14F-4D97-AF65-F5344CB8AC3E}">
        <p14:creationId xmlns:p14="http://schemas.microsoft.com/office/powerpoint/2010/main" val="4738531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87C6A5-8F93-C749-B619-1AD67E7633F2}"/>
              </a:ext>
            </a:extLst>
          </p:cNvPr>
          <p:cNvSpPr>
            <a:spLocks noGrp="1"/>
          </p:cNvSpPr>
          <p:nvPr>
            <p:ph type="title"/>
          </p:nvPr>
        </p:nvSpPr>
        <p:spPr/>
        <p:txBody>
          <a:bodyPr/>
          <a:lstStyle/>
          <a:p>
            <a:r>
              <a:rPr kumimoji="0" lang="de-DE" sz="4400" b="1" i="0" u="none" strike="noStrike" kern="1200" cap="none" spc="0" normalizeH="0" baseline="0" noProof="0" dirty="0">
                <a:ln>
                  <a:noFill/>
                </a:ln>
                <a:solidFill>
                  <a:schemeClr val="tx2">
                    <a:lumMod val="75000"/>
                    <a:lumOff val="25000"/>
                  </a:schemeClr>
                </a:solidFill>
                <a:effectLst/>
                <a:uLnTx/>
                <a:uFillTx/>
                <a:latin typeface="Aptos Display" panose="02110004020202020204"/>
                <a:ea typeface="+mj-ea"/>
                <a:cs typeface="+mj-cs"/>
              </a:rPr>
              <a:t>Einladung zu einem Fest des Glaubens</a:t>
            </a:r>
            <a:br>
              <a:rPr kumimoji="0" lang="de-DE" sz="4400" b="0" i="0" u="none" strike="noStrike" kern="1200" cap="none" spc="0" normalizeH="0" baseline="0" noProof="0" dirty="0">
                <a:ln>
                  <a:noFill/>
                </a:ln>
                <a:solidFill>
                  <a:prstClr val="black"/>
                </a:solidFill>
                <a:effectLst/>
                <a:uLnTx/>
                <a:uFillTx/>
                <a:latin typeface="Aptos Display" panose="02110004020202020204"/>
                <a:ea typeface="+mj-ea"/>
                <a:cs typeface="+mj-cs"/>
              </a:rPr>
            </a:br>
            <a:r>
              <a:rPr kumimoji="0" lang="de-DE" sz="3200" b="1" i="1" u="none" strike="noStrike" kern="1200" cap="none" spc="0" normalizeH="0" baseline="0" noProof="0" dirty="0">
                <a:ln>
                  <a:noFill/>
                </a:ln>
                <a:solidFill>
                  <a:schemeClr val="tx2">
                    <a:lumMod val="50000"/>
                    <a:lumOff val="50000"/>
                  </a:schemeClr>
                </a:solidFill>
                <a:effectLst/>
                <a:uLnTx/>
                <a:uFillTx/>
                <a:latin typeface="Aptos Display" panose="02110004020202020204"/>
                <a:ea typeface="+mj-ea"/>
                <a:cs typeface="+mj-cs"/>
              </a:rPr>
              <a:t>Was NEU ist …</a:t>
            </a:r>
            <a:endParaRPr lang="de-DE" sz="5400" b="1" i="1" dirty="0">
              <a:solidFill>
                <a:schemeClr val="tx2">
                  <a:lumMod val="50000"/>
                  <a:lumOff val="50000"/>
                </a:schemeClr>
              </a:solidFill>
            </a:endParaRPr>
          </a:p>
        </p:txBody>
      </p:sp>
      <p:graphicFrame>
        <p:nvGraphicFramePr>
          <p:cNvPr id="4" name="Inhaltsplatzhalter 3">
            <a:extLst>
              <a:ext uri="{FF2B5EF4-FFF2-40B4-BE49-F238E27FC236}">
                <a16:creationId xmlns:a16="http://schemas.microsoft.com/office/drawing/2014/main" id="{FAF8A349-1AFC-BB33-6D4D-855080F2DD08}"/>
              </a:ext>
            </a:extLst>
          </p:cNvPr>
          <p:cNvGraphicFramePr>
            <a:graphicFrameLocks noGrp="1"/>
          </p:cNvGraphicFramePr>
          <p:nvPr>
            <p:ph idx="1"/>
            <p:extLst>
              <p:ext uri="{D42A27DB-BD31-4B8C-83A1-F6EECF244321}">
                <p14:modId xmlns:p14="http://schemas.microsoft.com/office/powerpoint/2010/main" val="3450220424"/>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409260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234652E-CE64-8161-09D2-6C9D649D6780}"/>
              </a:ext>
            </a:extLst>
          </p:cNvPr>
          <p:cNvSpPr>
            <a:spLocks noGrp="1"/>
          </p:cNvSpPr>
          <p:nvPr>
            <p:ph type="title"/>
          </p:nvPr>
        </p:nvSpPr>
        <p:spPr/>
        <p:txBody>
          <a:bodyPr/>
          <a:lstStyle/>
          <a:p>
            <a:r>
              <a:rPr kumimoji="0" lang="de-DE" sz="4400" b="1" i="0" u="none" strike="noStrike" kern="1200" cap="none" spc="0" normalizeH="0" baseline="0" noProof="0" dirty="0">
                <a:ln>
                  <a:noFill/>
                </a:ln>
                <a:solidFill>
                  <a:schemeClr val="tx2">
                    <a:lumMod val="75000"/>
                    <a:lumOff val="25000"/>
                  </a:schemeClr>
                </a:solidFill>
                <a:effectLst/>
                <a:uLnTx/>
                <a:uFillTx/>
                <a:latin typeface="Aptos Display" panose="02110004020202020204"/>
                <a:ea typeface="+mj-ea"/>
                <a:cs typeface="+mj-cs"/>
              </a:rPr>
              <a:t>Einladung zu einem Fest des Glaubens</a:t>
            </a:r>
            <a:br>
              <a:rPr kumimoji="0" lang="de-DE" sz="4400" b="0" i="0" u="none" strike="noStrike" kern="1200" cap="none" spc="0" normalizeH="0" baseline="0" noProof="0" dirty="0">
                <a:ln>
                  <a:noFill/>
                </a:ln>
                <a:solidFill>
                  <a:prstClr val="black"/>
                </a:solidFill>
                <a:effectLst/>
                <a:uLnTx/>
                <a:uFillTx/>
                <a:latin typeface="Aptos Display" panose="02110004020202020204"/>
                <a:ea typeface="+mj-ea"/>
                <a:cs typeface="+mj-cs"/>
              </a:rPr>
            </a:br>
            <a:r>
              <a:rPr lang="de-DE" sz="3200" b="1" i="1" dirty="0">
                <a:solidFill>
                  <a:schemeClr val="tx2">
                    <a:lumMod val="50000"/>
                    <a:lumOff val="50000"/>
                  </a:schemeClr>
                </a:solidFill>
                <a:latin typeface="Aptos Display" panose="02110004020202020204"/>
              </a:rPr>
              <a:t>… und Einladung zu einer ehrlichen Entscheidung</a:t>
            </a:r>
            <a:endParaRPr lang="de-DE" b="1" i="1" dirty="0">
              <a:solidFill>
                <a:schemeClr val="tx2">
                  <a:lumMod val="50000"/>
                  <a:lumOff val="50000"/>
                </a:schemeClr>
              </a:solidFill>
            </a:endParaRPr>
          </a:p>
        </p:txBody>
      </p:sp>
      <p:graphicFrame>
        <p:nvGraphicFramePr>
          <p:cNvPr id="7" name="Inhaltsplatzhalter 6">
            <a:extLst>
              <a:ext uri="{FF2B5EF4-FFF2-40B4-BE49-F238E27FC236}">
                <a16:creationId xmlns:a16="http://schemas.microsoft.com/office/drawing/2014/main" id="{9F9010DC-8C69-3412-B1EF-98B4518F6FD2}"/>
              </a:ext>
            </a:extLst>
          </p:cNvPr>
          <p:cNvGraphicFramePr>
            <a:graphicFrameLocks noGrp="1"/>
          </p:cNvGraphicFramePr>
          <p:nvPr>
            <p:ph idx="1"/>
            <p:extLst>
              <p:ext uri="{D42A27DB-BD31-4B8C-83A1-F6EECF244321}">
                <p14:modId xmlns:p14="http://schemas.microsoft.com/office/powerpoint/2010/main" val="422680365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277901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FFB60E8C-7224-44A4-87A0-46A1711DD2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E4D9FB84-B4BE-5C76-536D-9C792B560CF4}"/>
              </a:ext>
            </a:extLst>
          </p:cNvPr>
          <p:cNvSpPr>
            <a:spLocks noGrp="1"/>
          </p:cNvSpPr>
          <p:nvPr>
            <p:ph type="title"/>
          </p:nvPr>
        </p:nvSpPr>
        <p:spPr>
          <a:xfrm>
            <a:off x="795528" y="386930"/>
            <a:ext cx="10141799" cy="1300554"/>
          </a:xfrm>
        </p:spPr>
        <p:txBody>
          <a:bodyPr anchor="b">
            <a:normAutofit/>
          </a:bodyPr>
          <a:lstStyle/>
          <a:p>
            <a:r>
              <a:rPr kumimoji="0" lang="de-DE" sz="4100" b="1" i="0" u="none" strike="noStrike" kern="1200" cap="none" spc="0" normalizeH="0" baseline="0" noProof="0" dirty="0">
                <a:ln>
                  <a:noFill/>
                </a:ln>
                <a:solidFill>
                  <a:schemeClr val="tx2">
                    <a:lumMod val="75000"/>
                    <a:lumOff val="25000"/>
                  </a:schemeClr>
                </a:solidFill>
                <a:effectLst/>
                <a:uLnTx/>
                <a:uFillTx/>
                <a:latin typeface="Aptos Display" panose="02110004020202020204"/>
                <a:ea typeface="+mj-ea"/>
                <a:cs typeface="+mj-cs"/>
              </a:rPr>
              <a:t>Einladung zu einem Fest des Glaubens</a:t>
            </a:r>
            <a:br>
              <a:rPr kumimoji="0" lang="de-DE" sz="4100" b="0" i="0" u="none" strike="noStrike" kern="1200" cap="none" spc="0" normalizeH="0" baseline="0" noProof="0" dirty="0">
                <a:ln>
                  <a:noFill/>
                </a:ln>
                <a:effectLst/>
                <a:uLnTx/>
                <a:uFillTx/>
                <a:latin typeface="Aptos Display" panose="02110004020202020204"/>
                <a:ea typeface="+mj-ea"/>
                <a:cs typeface="+mj-cs"/>
              </a:rPr>
            </a:br>
            <a:r>
              <a:rPr kumimoji="0" lang="de-DE" sz="3200" b="1" i="1" u="none" strike="noStrike" kern="1200" cap="none" spc="0" normalizeH="0" baseline="0" noProof="0" dirty="0">
                <a:ln>
                  <a:noFill/>
                </a:ln>
                <a:solidFill>
                  <a:schemeClr val="tx2">
                    <a:lumMod val="50000"/>
                    <a:lumOff val="50000"/>
                  </a:schemeClr>
                </a:solidFill>
                <a:effectLst/>
                <a:uLnTx/>
                <a:uFillTx/>
                <a:latin typeface="Aptos Display" panose="02110004020202020204"/>
                <a:ea typeface="+mj-ea"/>
                <a:cs typeface="+mj-cs"/>
              </a:rPr>
              <a:t>Die Termine der Säulen</a:t>
            </a:r>
            <a:endParaRPr lang="de-DE" sz="4100" b="1" i="1" dirty="0">
              <a:solidFill>
                <a:schemeClr val="tx2">
                  <a:lumMod val="50000"/>
                  <a:lumOff val="50000"/>
                </a:schemeClr>
              </a:solidFill>
            </a:endParaRPr>
          </a:p>
        </p:txBody>
      </p:sp>
      <p:sp>
        <p:nvSpPr>
          <p:cNvPr id="14" name="Rectangle 13">
            <a:extLst>
              <a:ext uri="{FF2B5EF4-FFF2-40B4-BE49-F238E27FC236}">
                <a16:creationId xmlns:a16="http://schemas.microsoft.com/office/drawing/2014/main" id="{5DA32751-37A2-45C0-BE94-63D375E270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nhaltsplatzhalter 4" descr="Rote Markierung in einem Kalender">
            <a:extLst>
              <a:ext uri="{FF2B5EF4-FFF2-40B4-BE49-F238E27FC236}">
                <a16:creationId xmlns:a16="http://schemas.microsoft.com/office/drawing/2014/main" id="{02AD5FFC-2819-9D4F-BF2D-C24CCBB8DD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295" y="2669370"/>
            <a:ext cx="4275033" cy="3424933"/>
          </a:xfrm>
          <a:prstGeom prst="rect">
            <a:avLst/>
          </a:prstGeom>
        </p:spPr>
      </p:pic>
      <p:sp>
        <p:nvSpPr>
          <p:cNvPr id="9" name="Content Placeholder 8">
            <a:extLst>
              <a:ext uri="{FF2B5EF4-FFF2-40B4-BE49-F238E27FC236}">
                <a16:creationId xmlns:a16="http://schemas.microsoft.com/office/drawing/2014/main" id="{FD958BC1-4DF1-3EF1-3900-1C0C970315CD}"/>
              </a:ext>
            </a:extLst>
          </p:cNvPr>
          <p:cNvSpPr>
            <a:spLocks noGrp="1"/>
          </p:cNvSpPr>
          <p:nvPr>
            <p:ph idx="1"/>
          </p:nvPr>
        </p:nvSpPr>
        <p:spPr>
          <a:xfrm>
            <a:off x="5458968" y="2389218"/>
            <a:ext cx="5924394" cy="3639450"/>
          </a:xfrm>
        </p:spPr>
        <p:txBody>
          <a:bodyPr anchor="ctr">
            <a:normAutofit fontScale="77500" lnSpcReduction="20000"/>
          </a:bodyPr>
          <a:lstStyle/>
          <a:p>
            <a:pPr marL="0" indent="0">
              <a:buNone/>
            </a:pPr>
            <a:r>
              <a:rPr lang="de-DE" sz="2000" b="1" dirty="0"/>
              <a:t>Start mit Gottesdienst: </a:t>
            </a:r>
            <a:r>
              <a:rPr lang="de-DE" sz="2000" dirty="0"/>
              <a:t>17.01.27, 11 Uhr, St. Amandus</a:t>
            </a:r>
          </a:p>
          <a:p>
            <a:pPr marL="0" indent="0">
              <a:buNone/>
            </a:pPr>
            <a:r>
              <a:rPr lang="de-DE" sz="2000" b="1" dirty="0"/>
              <a:t>(1) Der Kirchenraum erzählt</a:t>
            </a:r>
          </a:p>
          <a:p>
            <a:pPr marL="0" indent="0">
              <a:buNone/>
            </a:pPr>
            <a:r>
              <a:rPr lang="de-DE" sz="2000" dirty="0"/>
              <a:t>    Mo., 18. / Di., 19. / Do., 21. / Fr., 22.01.27</a:t>
            </a:r>
          </a:p>
          <a:p>
            <a:pPr marL="0" indent="0">
              <a:buNone/>
            </a:pPr>
            <a:r>
              <a:rPr lang="de-DE" sz="2000" b="1" dirty="0"/>
              <a:t>(2) Unser Freund heißt Jesus Christus</a:t>
            </a:r>
          </a:p>
          <a:p>
            <a:pPr marL="0" indent="0">
              <a:buNone/>
            </a:pPr>
            <a:r>
              <a:rPr lang="de-DE" sz="2000" dirty="0"/>
              <a:t>    Mo., 15. / Di., 16. / Do., 18. / Fr., 19.02.27</a:t>
            </a:r>
          </a:p>
          <a:p>
            <a:pPr marL="0" indent="0">
              <a:buNone/>
            </a:pPr>
            <a:r>
              <a:rPr lang="de-DE" sz="2000" b="1" dirty="0"/>
              <a:t>(3) 2  erklärende Gottesdienste</a:t>
            </a:r>
            <a:r>
              <a:rPr lang="de-DE" sz="2000" b="1" dirty="0">
                <a:solidFill>
                  <a:srgbClr val="FF0000"/>
                </a:solidFill>
              </a:rPr>
              <a:t> </a:t>
            </a:r>
          </a:p>
          <a:p>
            <a:pPr marL="0" indent="0">
              <a:buNone/>
            </a:pPr>
            <a:r>
              <a:rPr lang="de-DE" sz="2000" b="1" dirty="0"/>
              <a:t>   (1) </a:t>
            </a:r>
            <a:r>
              <a:rPr lang="de-DE" sz="2000" dirty="0"/>
              <a:t>So., 07.02., </a:t>
            </a:r>
            <a:r>
              <a:rPr lang="de-DE" sz="2000" b="1" dirty="0"/>
              <a:t>(2)</a:t>
            </a:r>
            <a:r>
              <a:rPr lang="de-DE" sz="2000" dirty="0"/>
              <a:t> So., 07.03., jeweils 11 Uhr, St. Amandus</a:t>
            </a:r>
          </a:p>
          <a:p>
            <a:pPr marL="0" indent="0">
              <a:buNone/>
            </a:pPr>
            <a:r>
              <a:rPr lang="de-DE" sz="2000" b="1" dirty="0"/>
              <a:t>(4) Tut dies zu meinem Gedächtnis</a:t>
            </a:r>
          </a:p>
          <a:p>
            <a:pPr marL="0" indent="0">
              <a:buNone/>
            </a:pPr>
            <a:r>
              <a:rPr lang="de-DE" sz="2000" dirty="0"/>
              <a:t>    Fr., 12. / Mo., 15. / Di., 16. / Do., 18.03.27</a:t>
            </a:r>
          </a:p>
          <a:p>
            <a:pPr marL="0" indent="0">
              <a:buNone/>
            </a:pPr>
            <a:r>
              <a:rPr lang="de-DE" sz="2000" b="1" dirty="0"/>
              <a:t>(5) So sehr hab ich dich lieb: Einladung zur Versöhnung</a:t>
            </a:r>
          </a:p>
          <a:p>
            <a:pPr marL="0" indent="0">
              <a:buNone/>
            </a:pPr>
            <a:r>
              <a:rPr lang="de-DE" sz="2000" dirty="0"/>
              <a:t>    Mo., 19. / Di., 20. / Do, 22. / Fr., 23.04.27</a:t>
            </a:r>
          </a:p>
          <a:p>
            <a:pPr marL="0" indent="0">
              <a:buNone/>
            </a:pPr>
            <a:r>
              <a:rPr lang="de-DE" sz="1800" dirty="0"/>
              <a:t>jeweils 16.00 bis ca. 17.15 Uhr</a:t>
            </a:r>
            <a:endParaRPr lang="en-US" sz="1800" dirty="0"/>
          </a:p>
        </p:txBody>
      </p:sp>
      <p:sp>
        <p:nvSpPr>
          <p:cNvPr id="18" name="Rectangle 17">
            <a:extLst>
              <a:ext uri="{FF2B5EF4-FFF2-40B4-BE49-F238E27FC236}">
                <a16:creationId xmlns:a16="http://schemas.microsoft.com/office/drawing/2014/main" id="{5A55FBCD-CD42-40F5-8A1B-3203F9CAEE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93662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FFB60E8C-7224-44A4-87A0-46A1711DD2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E4D9FB84-B4BE-5C76-536D-9C792B560CF4}"/>
              </a:ext>
            </a:extLst>
          </p:cNvPr>
          <p:cNvSpPr>
            <a:spLocks noGrp="1"/>
          </p:cNvSpPr>
          <p:nvPr>
            <p:ph type="title"/>
          </p:nvPr>
        </p:nvSpPr>
        <p:spPr>
          <a:xfrm>
            <a:off x="795528" y="386930"/>
            <a:ext cx="10141799" cy="1300554"/>
          </a:xfrm>
        </p:spPr>
        <p:txBody>
          <a:bodyPr anchor="b">
            <a:normAutofit/>
          </a:bodyPr>
          <a:lstStyle/>
          <a:p>
            <a:r>
              <a:rPr kumimoji="0" lang="de-DE" sz="4100" b="1" i="0" u="none" strike="noStrike" kern="1200" cap="none" spc="0" normalizeH="0" baseline="0" noProof="0" dirty="0">
                <a:ln>
                  <a:noFill/>
                </a:ln>
                <a:solidFill>
                  <a:schemeClr val="tx2">
                    <a:lumMod val="75000"/>
                    <a:lumOff val="25000"/>
                  </a:schemeClr>
                </a:solidFill>
                <a:effectLst/>
                <a:uLnTx/>
                <a:uFillTx/>
                <a:latin typeface="Aptos Display" panose="02110004020202020204"/>
                <a:ea typeface="+mj-ea"/>
                <a:cs typeface="+mj-cs"/>
              </a:rPr>
              <a:t>Einladung zu einem Fest des Glaubens</a:t>
            </a:r>
            <a:br>
              <a:rPr kumimoji="0" lang="de-DE" sz="4100" b="0" i="0" u="none" strike="noStrike" kern="1200" cap="none" spc="0" normalizeH="0" baseline="0" noProof="0" dirty="0">
                <a:ln>
                  <a:noFill/>
                </a:ln>
                <a:effectLst/>
                <a:uLnTx/>
                <a:uFillTx/>
                <a:latin typeface="Aptos Display" panose="02110004020202020204"/>
                <a:ea typeface="+mj-ea"/>
                <a:cs typeface="+mj-cs"/>
              </a:rPr>
            </a:br>
            <a:r>
              <a:rPr kumimoji="0" lang="de-DE" sz="3200" b="1" i="1" u="none" strike="noStrike" kern="1200" cap="none" spc="0" normalizeH="0" baseline="0" noProof="0" dirty="0">
                <a:ln>
                  <a:noFill/>
                </a:ln>
                <a:solidFill>
                  <a:schemeClr val="tx2">
                    <a:lumMod val="50000"/>
                    <a:lumOff val="50000"/>
                  </a:schemeClr>
                </a:solidFill>
                <a:effectLst/>
                <a:uLnTx/>
                <a:uFillTx/>
                <a:latin typeface="Aptos Display" panose="02110004020202020204"/>
                <a:ea typeface="+mj-ea"/>
                <a:cs typeface="+mj-cs"/>
              </a:rPr>
              <a:t>Die Feiern der Tauferinnerung &amp; der Erstkommunion</a:t>
            </a:r>
            <a:endParaRPr lang="de-DE" sz="4100" b="1" i="1" dirty="0">
              <a:solidFill>
                <a:schemeClr val="tx2">
                  <a:lumMod val="50000"/>
                  <a:lumOff val="50000"/>
                </a:schemeClr>
              </a:solidFill>
            </a:endParaRPr>
          </a:p>
        </p:txBody>
      </p:sp>
      <p:sp>
        <p:nvSpPr>
          <p:cNvPr id="14" name="Rectangle 13">
            <a:extLst>
              <a:ext uri="{FF2B5EF4-FFF2-40B4-BE49-F238E27FC236}">
                <a16:creationId xmlns:a16="http://schemas.microsoft.com/office/drawing/2014/main" id="{5DA32751-37A2-45C0-BE94-63D375E270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nhaltsplatzhalter 4" descr="Rote Markierung in einem Kalender">
            <a:extLst>
              <a:ext uri="{FF2B5EF4-FFF2-40B4-BE49-F238E27FC236}">
                <a16:creationId xmlns:a16="http://schemas.microsoft.com/office/drawing/2014/main" id="{02AD5FFC-2819-9D4F-BF2D-C24CCBB8DD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295" y="2669370"/>
            <a:ext cx="4275033" cy="3424933"/>
          </a:xfrm>
          <a:prstGeom prst="rect">
            <a:avLst/>
          </a:prstGeom>
        </p:spPr>
      </p:pic>
      <p:sp>
        <p:nvSpPr>
          <p:cNvPr id="9" name="Content Placeholder 8">
            <a:extLst>
              <a:ext uri="{FF2B5EF4-FFF2-40B4-BE49-F238E27FC236}">
                <a16:creationId xmlns:a16="http://schemas.microsoft.com/office/drawing/2014/main" id="{FD958BC1-4DF1-3EF1-3900-1C0C970315CD}"/>
              </a:ext>
            </a:extLst>
          </p:cNvPr>
          <p:cNvSpPr>
            <a:spLocks noGrp="1"/>
          </p:cNvSpPr>
          <p:nvPr>
            <p:ph idx="1"/>
          </p:nvPr>
        </p:nvSpPr>
        <p:spPr>
          <a:xfrm>
            <a:off x="5458968" y="2389218"/>
            <a:ext cx="5924394" cy="3639450"/>
          </a:xfrm>
        </p:spPr>
        <p:txBody>
          <a:bodyPr anchor="ctr">
            <a:normAutofit fontScale="92500" lnSpcReduction="10000"/>
          </a:bodyPr>
          <a:lstStyle/>
          <a:p>
            <a:pPr marL="0" indent="0">
              <a:buNone/>
            </a:pPr>
            <a:r>
              <a:rPr lang="de-DE" sz="2000" b="1" dirty="0"/>
              <a:t>Osternacht, 27.03.27, </a:t>
            </a:r>
            <a:r>
              <a:rPr lang="de-DE" sz="2000" dirty="0"/>
              <a:t>21.00 Uhr | St. Amandus</a:t>
            </a:r>
          </a:p>
          <a:p>
            <a:pPr marL="0" indent="0">
              <a:buNone/>
            </a:pPr>
            <a:r>
              <a:rPr lang="de-DE" sz="2000" b="1" dirty="0"/>
              <a:t>Sa., 01.05.27, </a:t>
            </a:r>
            <a:r>
              <a:rPr lang="de-DE" sz="2000" dirty="0"/>
              <a:t>14.00 Uhr | St. Marien</a:t>
            </a:r>
          </a:p>
          <a:p>
            <a:pPr marL="0" indent="0">
              <a:buNone/>
            </a:pPr>
            <a:r>
              <a:rPr lang="de-DE" sz="2000" b="1" dirty="0"/>
              <a:t>So., 02.05.27, </a:t>
            </a:r>
            <a:r>
              <a:rPr lang="de-DE" sz="2000" dirty="0"/>
              <a:t>11.00 Uhr | St. Amandus</a:t>
            </a:r>
          </a:p>
          <a:p>
            <a:pPr marL="0" indent="0">
              <a:buNone/>
            </a:pPr>
            <a:r>
              <a:rPr lang="de-DE" sz="2000" b="1" dirty="0">
                <a:solidFill>
                  <a:schemeClr val="tx2">
                    <a:lumMod val="75000"/>
                    <a:lumOff val="25000"/>
                  </a:schemeClr>
                </a:solidFill>
              </a:rPr>
              <a:t>So., 25.04.27, 15.00 Uhr</a:t>
            </a:r>
            <a:r>
              <a:rPr lang="de-DE" sz="2000" dirty="0">
                <a:solidFill>
                  <a:schemeClr val="tx2">
                    <a:lumMod val="75000"/>
                    <a:lumOff val="25000"/>
                  </a:schemeClr>
                </a:solidFill>
              </a:rPr>
              <a:t> – </a:t>
            </a:r>
            <a:r>
              <a:rPr lang="de-DE" sz="2000" b="1" dirty="0">
                <a:solidFill>
                  <a:schemeClr val="tx2">
                    <a:lumMod val="75000"/>
                    <a:lumOff val="25000"/>
                  </a:schemeClr>
                </a:solidFill>
              </a:rPr>
              <a:t>Feier der Tauferinnerung </a:t>
            </a:r>
            <a:r>
              <a:rPr lang="de-DE" sz="2000" dirty="0">
                <a:solidFill>
                  <a:schemeClr val="tx2">
                    <a:lumMod val="75000"/>
                    <a:lumOff val="25000"/>
                  </a:schemeClr>
                </a:solidFill>
              </a:rPr>
              <a:t>| St. Amandus </a:t>
            </a:r>
          </a:p>
          <a:p>
            <a:pPr marL="0" indent="0">
              <a:buNone/>
            </a:pPr>
            <a:r>
              <a:rPr lang="de-DE" sz="2000" b="1" dirty="0"/>
              <a:t>Christi Himmelfahrt, 06.05.27, </a:t>
            </a:r>
            <a:r>
              <a:rPr lang="de-DE" sz="2000" dirty="0"/>
              <a:t>11.00 Uhr | St. Amandus</a:t>
            </a:r>
          </a:p>
          <a:p>
            <a:pPr marL="0" indent="0">
              <a:buNone/>
            </a:pPr>
            <a:r>
              <a:rPr lang="de-DE" sz="2000" b="1" dirty="0"/>
              <a:t>So., 09.05.27, </a:t>
            </a:r>
            <a:r>
              <a:rPr lang="de-DE" sz="2000" dirty="0"/>
              <a:t>11.00 Uhr | St. Amandus</a:t>
            </a:r>
          </a:p>
          <a:p>
            <a:pPr marL="0" indent="0">
              <a:buNone/>
            </a:pPr>
            <a:r>
              <a:rPr lang="de-DE" sz="2000" b="1" dirty="0"/>
              <a:t>Sa., 22.05.27, </a:t>
            </a:r>
            <a:r>
              <a:rPr lang="de-DE" sz="2000" dirty="0"/>
              <a:t>14.00 Uhr | St. Amandus </a:t>
            </a:r>
            <a:br>
              <a:rPr lang="de-DE" sz="2000" dirty="0"/>
            </a:br>
            <a:r>
              <a:rPr lang="de-DE" sz="2000" dirty="0"/>
              <a:t>                                                              (ohne EK-Kleidung)</a:t>
            </a:r>
          </a:p>
          <a:p>
            <a:pPr marL="0" indent="0">
              <a:buNone/>
            </a:pPr>
            <a:r>
              <a:rPr lang="de-DE" sz="1800" dirty="0"/>
              <a:t>Weitere Sonntage optional / nach Absprache …</a:t>
            </a:r>
          </a:p>
        </p:txBody>
      </p:sp>
      <p:sp>
        <p:nvSpPr>
          <p:cNvPr id="18" name="Rectangle 17">
            <a:extLst>
              <a:ext uri="{FF2B5EF4-FFF2-40B4-BE49-F238E27FC236}">
                <a16:creationId xmlns:a16="http://schemas.microsoft.com/office/drawing/2014/main" id="{5A55FBCD-CD42-40F5-8A1B-3203F9CAEE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193144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293FD2-1ABA-173A-C47D-7625C5215072}"/>
              </a:ext>
            </a:extLst>
          </p:cNvPr>
          <p:cNvSpPr>
            <a:spLocks noGrp="1"/>
          </p:cNvSpPr>
          <p:nvPr>
            <p:ph type="title"/>
          </p:nvPr>
        </p:nvSpPr>
        <p:spPr/>
        <p:txBody>
          <a:bodyPr/>
          <a:lstStyle/>
          <a:p>
            <a:r>
              <a:rPr kumimoji="0" lang="de-DE" sz="4400" b="1" i="0" u="none" strike="noStrike" kern="1200" cap="none" spc="0" normalizeH="0" baseline="0" noProof="0" dirty="0">
                <a:ln>
                  <a:noFill/>
                </a:ln>
                <a:solidFill>
                  <a:schemeClr val="tx2">
                    <a:lumMod val="75000"/>
                    <a:lumOff val="25000"/>
                  </a:schemeClr>
                </a:solidFill>
                <a:effectLst/>
                <a:uLnTx/>
                <a:uFillTx/>
                <a:latin typeface="Aptos Display" panose="02110004020202020204"/>
                <a:ea typeface="+mj-ea"/>
                <a:cs typeface="+mj-cs"/>
              </a:rPr>
              <a:t>Einladung zu einem Fest des Glaubens</a:t>
            </a:r>
            <a:br>
              <a:rPr kumimoji="0" lang="de-DE" sz="3600" b="0" i="0" u="none" strike="noStrike" kern="1200" cap="none" spc="0" normalizeH="0" baseline="0" noProof="0" dirty="0">
                <a:ln>
                  <a:noFill/>
                </a:ln>
                <a:solidFill>
                  <a:prstClr val="black"/>
                </a:solidFill>
                <a:effectLst/>
                <a:uLnTx/>
                <a:uFillTx/>
                <a:latin typeface="Aptos Display" panose="02110004020202020204"/>
                <a:ea typeface="+mj-ea"/>
                <a:cs typeface="+mj-cs"/>
              </a:rPr>
            </a:br>
            <a:r>
              <a:rPr kumimoji="0" lang="de-DE" sz="3200" b="1" i="1" u="none" strike="noStrike" kern="1200" cap="none" spc="0" normalizeH="0" baseline="0" noProof="0" dirty="0">
                <a:ln>
                  <a:noFill/>
                </a:ln>
                <a:solidFill>
                  <a:schemeClr val="tx2">
                    <a:lumMod val="50000"/>
                    <a:lumOff val="50000"/>
                  </a:schemeClr>
                </a:solidFill>
                <a:effectLst/>
                <a:uLnTx/>
                <a:uFillTx/>
                <a:latin typeface="Aptos Display" panose="02110004020202020204"/>
                <a:ea typeface="+mj-ea"/>
                <a:cs typeface="+mj-cs"/>
              </a:rPr>
              <a:t>Die Anmeldung</a:t>
            </a:r>
            <a:endParaRPr lang="de-DE" sz="3600" b="1" i="1" dirty="0">
              <a:solidFill>
                <a:schemeClr val="tx2">
                  <a:lumMod val="50000"/>
                  <a:lumOff val="50000"/>
                </a:schemeClr>
              </a:solidFill>
            </a:endParaRPr>
          </a:p>
        </p:txBody>
      </p:sp>
      <p:sp>
        <p:nvSpPr>
          <p:cNvPr id="3" name="Inhaltsplatzhalter 2">
            <a:extLst>
              <a:ext uri="{FF2B5EF4-FFF2-40B4-BE49-F238E27FC236}">
                <a16:creationId xmlns:a16="http://schemas.microsoft.com/office/drawing/2014/main" id="{77A94732-87B2-DA33-980F-8BB425DD3CE4}"/>
              </a:ext>
            </a:extLst>
          </p:cNvPr>
          <p:cNvSpPr>
            <a:spLocks noGrp="1"/>
          </p:cNvSpPr>
          <p:nvPr>
            <p:ph idx="1"/>
          </p:nvPr>
        </p:nvSpPr>
        <p:spPr/>
        <p:txBody>
          <a:bodyPr>
            <a:normAutofit/>
          </a:bodyPr>
          <a:lstStyle/>
          <a:p>
            <a:r>
              <a:rPr lang="de-DE" dirty="0"/>
              <a:t>Anmeldung online erwünscht bis zum 30.11.26</a:t>
            </a:r>
          </a:p>
          <a:p>
            <a:pPr lvl="1"/>
            <a:r>
              <a:rPr lang="de-DE" dirty="0"/>
              <a:t>Kopie der Taufurkunde</a:t>
            </a:r>
          </a:p>
          <a:p>
            <a:pPr lvl="2"/>
            <a:r>
              <a:rPr lang="de-DE" dirty="0"/>
              <a:t>Müssen noch Kinder getauft werden?</a:t>
            </a:r>
          </a:p>
          <a:p>
            <a:r>
              <a:rPr lang="de-DE" dirty="0"/>
              <a:t>Freischaltung der Erstkommuniongottesdienst-Termine ab dem 31.10.26, 16.00 Uhr</a:t>
            </a:r>
          </a:p>
          <a:p>
            <a:pPr lvl="1"/>
            <a:r>
              <a:rPr lang="de-DE" dirty="0"/>
              <a:t>Plätze in St. Marien: 6 Erstkommunionkinder</a:t>
            </a:r>
          </a:p>
          <a:p>
            <a:pPr lvl="1"/>
            <a:r>
              <a:rPr lang="de-DE" dirty="0"/>
              <a:t>Plätze jeweils in St. Amandus: 20 Erstkommunionkinder</a:t>
            </a:r>
          </a:p>
          <a:p>
            <a:r>
              <a:rPr lang="de-DE" dirty="0"/>
              <a:t>Freischaltung für die Anmeldung zu den „Säulen“-Terminen ab dem 01.12.26 </a:t>
            </a:r>
          </a:p>
          <a:p>
            <a:pPr lvl="1"/>
            <a:r>
              <a:rPr lang="de-DE" dirty="0"/>
              <a:t>Keine Anmeldung notwendig für die beiden </a:t>
            </a:r>
            <a:r>
              <a:rPr lang="de-DE" dirty="0" err="1"/>
              <a:t>Erklärgottesdienste</a:t>
            </a:r>
            <a:endParaRPr lang="de-DE" dirty="0"/>
          </a:p>
        </p:txBody>
      </p:sp>
    </p:spTree>
    <p:extLst>
      <p:ext uri="{BB962C8B-B14F-4D97-AF65-F5344CB8AC3E}">
        <p14:creationId xmlns:p14="http://schemas.microsoft.com/office/powerpoint/2010/main" val="34884518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4C4FB0D-46B7-7DE4-829A-9A6295A37095}"/>
              </a:ext>
            </a:extLst>
          </p:cNvPr>
          <p:cNvSpPr>
            <a:spLocks noGrp="1"/>
          </p:cNvSpPr>
          <p:nvPr>
            <p:ph type="title"/>
          </p:nvPr>
        </p:nvSpPr>
        <p:spPr/>
        <p:txBody>
          <a:bodyPr>
            <a:normAutofit/>
          </a:bodyPr>
          <a:lstStyle/>
          <a:p>
            <a:r>
              <a:rPr kumimoji="0" lang="de-DE" b="1" i="0" u="none" strike="noStrike" kern="1200" cap="none" spc="0" normalizeH="0" baseline="0" noProof="0">
                <a:ln>
                  <a:noFill/>
                </a:ln>
                <a:solidFill>
                  <a:schemeClr val="tx2">
                    <a:lumMod val="75000"/>
                    <a:lumOff val="25000"/>
                  </a:schemeClr>
                </a:solidFill>
                <a:effectLst/>
                <a:uLnTx/>
                <a:uFillTx/>
                <a:latin typeface="Aptos Display" panose="02110004020202020204"/>
                <a:ea typeface="+mj-ea"/>
                <a:cs typeface="+mj-cs"/>
              </a:rPr>
              <a:t>Einladung zu einem Fest des Glaubens</a:t>
            </a:r>
            <a:br>
              <a:rPr kumimoji="0" lang="de-DE" sz="4400" b="0" i="0" u="none" strike="noStrike" kern="1200" cap="none" spc="0" normalizeH="0" baseline="0" noProof="0">
                <a:ln>
                  <a:noFill/>
                </a:ln>
                <a:solidFill>
                  <a:prstClr val="black"/>
                </a:solidFill>
                <a:effectLst/>
                <a:uLnTx/>
                <a:uFillTx/>
                <a:latin typeface="Aptos Display" panose="02110004020202020204"/>
                <a:ea typeface="+mj-ea"/>
                <a:cs typeface="+mj-cs"/>
              </a:rPr>
            </a:br>
            <a:r>
              <a:rPr kumimoji="0" lang="de-DE" sz="3200" b="1" i="1" u="none" strike="noStrike" kern="1200" cap="none" spc="0" normalizeH="0" baseline="0" noProof="0">
                <a:ln>
                  <a:noFill/>
                </a:ln>
                <a:solidFill>
                  <a:schemeClr val="tx2">
                    <a:lumMod val="50000"/>
                    <a:lumOff val="50000"/>
                  </a:schemeClr>
                </a:solidFill>
                <a:effectLst/>
                <a:uLnTx/>
                <a:uFillTx/>
                <a:latin typeface="Aptos Display" panose="02110004020202020204"/>
                <a:ea typeface="+mj-ea"/>
                <a:cs typeface="+mj-cs"/>
              </a:rPr>
              <a:t>Fotografieren während der Erstkommunionfeiern</a:t>
            </a:r>
            <a:endParaRPr lang="de-DE" b="1" i="1" dirty="0">
              <a:solidFill>
                <a:schemeClr val="tx2">
                  <a:lumMod val="50000"/>
                  <a:lumOff val="50000"/>
                </a:schemeClr>
              </a:solidFill>
            </a:endParaRPr>
          </a:p>
        </p:txBody>
      </p:sp>
      <p:sp>
        <p:nvSpPr>
          <p:cNvPr id="3" name="Inhaltsplatzhalter 2">
            <a:extLst>
              <a:ext uri="{FF2B5EF4-FFF2-40B4-BE49-F238E27FC236}">
                <a16:creationId xmlns:a16="http://schemas.microsoft.com/office/drawing/2014/main" id="{0297B45A-EC1D-882A-3379-5A168B6981C9}"/>
              </a:ext>
            </a:extLst>
          </p:cNvPr>
          <p:cNvSpPr>
            <a:spLocks noGrp="1"/>
          </p:cNvSpPr>
          <p:nvPr>
            <p:ph idx="1"/>
          </p:nvPr>
        </p:nvSpPr>
        <p:spPr>
          <a:xfrm>
            <a:off x="6179128" y="1825625"/>
            <a:ext cx="5174672" cy="4351338"/>
          </a:xfrm>
        </p:spPr>
        <p:txBody>
          <a:bodyPr/>
          <a:lstStyle/>
          <a:p>
            <a:pPr marL="0" indent="0">
              <a:buNone/>
            </a:pPr>
            <a:endParaRPr lang="de-DE" dirty="0"/>
          </a:p>
          <a:p>
            <a:pPr marL="0" indent="0">
              <a:buNone/>
            </a:pPr>
            <a:r>
              <a:rPr lang="de-DE" dirty="0"/>
              <a:t>Die Abstimmung darüber, wer bei den Erstkommunionfeiern fotografieren soll, wird den Familien selbst überlassen.</a:t>
            </a:r>
          </a:p>
          <a:p>
            <a:pPr marL="0" indent="0">
              <a:buNone/>
            </a:pPr>
            <a:endParaRPr lang="de-DE" dirty="0"/>
          </a:p>
          <a:p>
            <a:pPr marL="0" indent="0">
              <a:buNone/>
            </a:pPr>
            <a:r>
              <a:rPr lang="de-DE" dirty="0"/>
              <a:t>In der Regel ist man bei „Profis“ gut aufgehoben.</a:t>
            </a:r>
          </a:p>
          <a:p>
            <a:pPr marL="0" indent="0">
              <a:buNone/>
            </a:pPr>
            <a:endParaRPr lang="de-DE" dirty="0"/>
          </a:p>
          <a:p>
            <a:pPr marL="0" indent="0">
              <a:buNone/>
            </a:pPr>
            <a:endParaRPr lang="de-DE" dirty="0"/>
          </a:p>
        </p:txBody>
      </p:sp>
      <p:pic>
        <p:nvPicPr>
          <p:cNvPr id="7" name="Grafik 6">
            <a:extLst>
              <a:ext uri="{FF2B5EF4-FFF2-40B4-BE49-F238E27FC236}">
                <a16:creationId xmlns:a16="http://schemas.microsoft.com/office/drawing/2014/main" id="{3E3FD51A-C775-F799-3A5C-D5C9FA64F63D}"/>
              </a:ext>
            </a:extLst>
          </p:cNvPr>
          <p:cNvPicPr>
            <a:picLocks noChangeAspect="1"/>
          </p:cNvPicPr>
          <p:nvPr/>
        </p:nvPicPr>
        <p:blipFill>
          <a:blip r:embed="rId2"/>
          <a:stretch>
            <a:fillRect/>
          </a:stretch>
        </p:blipFill>
        <p:spPr>
          <a:xfrm>
            <a:off x="838200" y="2354433"/>
            <a:ext cx="5021755" cy="3822530"/>
          </a:xfrm>
          <a:prstGeom prst="rect">
            <a:avLst/>
          </a:prstGeom>
        </p:spPr>
      </p:pic>
      <p:pic>
        <p:nvPicPr>
          <p:cNvPr id="8" name="Grafik 7">
            <a:extLst>
              <a:ext uri="{FF2B5EF4-FFF2-40B4-BE49-F238E27FC236}">
                <a16:creationId xmlns:a16="http://schemas.microsoft.com/office/drawing/2014/main" id="{4682709B-D6E7-8F76-AE71-3132AF442652}"/>
              </a:ext>
            </a:extLst>
          </p:cNvPr>
          <p:cNvPicPr>
            <a:picLocks noChangeAspect="1"/>
          </p:cNvPicPr>
          <p:nvPr/>
        </p:nvPicPr>
        <p:blipFill>
          <a:blip r:embed="rId3"/>
          <a:stretch>
            <a:fillRect/>
          </a:stretch>
        </p:blipFill>
        <p:spPr>
          <a:xfrm>
            <a:off x="8824232" y="4969164"/>
            <a:ext cx="838239" cy="838239"/>
          </a:xfrm>
          <a:prstGeom prst="rect">
            <a:avLst/>
          </a:prstGeom>
        </p:spPr>
      </p:pic>
    </p:spTree>
    <p:extLst>
      <p:ext uri="{BB962C8B-B14F-4D97-AF65-F5344CB8AC3E}">
        <p14:creationId xmlns:p14="http://schemas.microsoft.com/office/powerpoint/2010/main" val="21259203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49383FE-5F83-2503-7CF2-2831DBBB01CF}"/>
              </a:ext>
            </a:extLst>
          </p:cNvPr>
          <p:cNvSpPr>
            <a:spLocks noGrp="1"/>
          </p:cNvSpPr>
          <p:nvPr>
            <p:ph type="title"/>
          </p:nvPr>
        </p:nvSpPr>
        <p:spPr/>
        <p:txBody>
          <a:bodyPr/>
          <a:lstStyle/>
          <a:p>
            <a:r>
              <a:rPr kumimoji="0" lang="de-DE" sz="4400" b="1" i="0" u="none" strike="noStrike" kern="1200" cap="none" spc="0" normalizeH="0" baseline="0" noProof="0" dirty="0">
                <a:ln>
                  <a:noFill/>
                </a:ln>
                <a:solidFill>
                  <a:schemeClr val="tx2">
                    <a:lumMod val="75000"/>
                    <a:lumOff val="25000"/>
                  </a:schemeClr>
                </a:solidFill>
                <a:effectLst/>
                <a:uLnTx/>
                <a:uFillTx/>
                <a:latin typeface="Aptos Display" panose="02110004020202020204"/>
                <a:ea typeface="+mj-ea"/>
                <a:cs typeface="+mj-cs"/>
              </a:rPr>
              <a:t>Einladung zu einem Fest des Glaubens</a:t>
            </a:r>
            <a:br>
              <a:rPr kumimoji="0" lang="de-DE" sz="4400" b="0" i="0" u="none" strike="noStrike" kern="1200" cap="none" spc="0" normalizeH="0" baseline="0" noProof="0" dirty="0">
                <a:ln>
                  <a:noFill/>
                </a:ln>
                <a:solidFill>
                  <a:prstClr val="black"/>
                </a:solidFill>
                <a:effectLst/>
                <a:uLnTx/>
                <a:uFillTx/>
                <a:latin typeface="Aptos Display" panose="02110004020202020204"/>
                <a:ea typeface="+mj-ea"/>
                <a:cs typeface="+mj-cs"/>
              </a:rPr>
            </a:br>
            <a:r>
              <a:rPr lang="de-DE" sz="3200" b="1" i="1" dirty="0">
                <a:solidFill>
                  <a:schemeClr val="tx2">
                    <a:lumMod val="50000"/>
                    <a:lumOff val="50000"/>
                  </a:schemeClr>
                </a:solidFill>
                <a:latin typeface="Aptos Display" panose="02110004020202020204"/>
              </a:rPr>
              <a:t>Mehr geht immer …</a:t>
            </a:r>
            <a:endParaRPr lang="de-DE" b="1" i="1" dirty="0">
              <a:solidFill>
                <a:schemeClr val="tx2">
                  <a:lumMod val="50000"/>
                  <a:lumOff val="50000"/>
                </a:schemeClr>
              </a:solidFill>
            </a:endParaRPr>
          </a:p>
        </p:txBody>
      </p:sp>
      <p:sp>
        <p:nvSpPr>
          <p:cNvPr id="3" name="Inhaltsplatzhalter 2">
            <a:extLst>
              <a:ext uri="{FF2B5EF4-FFF2-40B4-BE49-F238E27FC236}">
                <a16:creationId xmlns:a16="http://schemas.microsoft.com/office/drawing/2014/main" id="{DF8D2B13-6549-6D5C-C4F9-A462A9D822A1}"/>
              </a:ext>
            </a:extLst>
          </p:cNvPr>
          <p:cNvSpPr>
            <a:spLocks noGrp="1"/>
          </p:cNvSpPr>
          <p:nvPr>
            <p:ph idx="1"/>
          </p:nvPr>
        </p:nvSpPr>
        <p:spPr/>
        <p:txBody>
          <a:bodyPr/>
          <a:lstStyle/>
          <a:p>
            <a:r>
              <a:rPr lang="de-DE" dirty="0"/>
              <a:t>Wenn gewünscht, können durch Eltern Gruppenstunden durchgeführt werden. Thematische Absprachen erfolgen im Januar.</a:t>
            </a:r>
          </a:p>
          <a:p>
            <a:r>
              <a:rPr lang="de-DE" dirty="0"/>
              <a:t>Zu beachten ist die Präventionsordnung der Pfarrgemeinde: Für </a:t>
            </a:r>
            <a:r>
              <a:rPr lang="de-DE" dirty="0" err="1"/>
              <a:t>KachetInnen</a:t>
            </a:r>
            <a:r>
              <a:rPr lang="de-DE" dirty="0"/>
              <a:t> ist eine „3-Stunden-Schulung“ erforderlich.</a:t>
            </a:r>
          </a:p>
          <a:p>
            <a:r>
              <a:rPr lang="de-DE" dirty="0"/>
              <a:t>Räume für Gruppenstunden können in den Pfarrheimen St. Amandus &amp; St. Marien reserviert werden (Absprache mit dem Pfarrbüro)</a:t>
            </a:r>
          </a:p>
          <a:p>
            <a:r>
              <a:rPr lang="de-DE" dirty="0"/>
              <a:t> …</a:t>
            </a:r>
          </a:p>
        </p:txBody>
      </p:sp>
    </p:spTree>
    <p:extLst>
      <p:ext uri="{BB962C8B-B14F-4D97-AF65-F5344CB8AC3E}">
        <p14:creationId xmlns:p14="http://schemas.microsoft.com/office/powerpoint/2010/main" val="989205093"/>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60C9BF0717481648B077B2D51BB49F2B" ma:contentTypeVersion="10" ma:contentTypeDescription="Ein neues Dokument erstellen." ma:contentTypeScope="" ma:versionID="2ab940e7c493600b932df51c3f5868b0">
  <xsd:schema xmlns:xsd="http://www.w3.org/2001/XMLSchema" xmlns:xs="http://www.w3.org/2001/XMLSchema" xmlns:p="http://schemas.microsoft.com/office/2006/metadata/properties" xmlns:ns2="6448f7c1-2941-42d5-8cc0-a365a09788d1" xmlns:ns3="eaf877af-ea3c-4d76-819a-0a6f7b0d903e" targetNamespace="http://schemas.microsoft.com/office/2006/metadata/properties" ma:root="true" ma:fieldsID="c8833ee26e547787d021545552731390" ns2:_="" ns3:_="">
    <xsd:import namespace="6448f7c1-2941-42d5-8cc0-a365a09788d1"/>
    <xsd:import namespace="eaf877af-ea3c-4d76-819a-0a6f7b0d903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448f7c1-2941-42d5-8cc0-a365a09788d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Bildmarkierungen" ma:readOnly="false" ma:fieldId="{5cf76f15-5ced-4ddc-b409-7134ff3c332f}" ma:taxonomyMulti="true" ma:sspId="6a5937a5-b036-4f24-a9db-f23dd18d21f2"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af877af-ea3c-4d76-819a-0a6f7b0d903e"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d3d553b-237d-486d-b3fe-f13374946a18}" ma:internalName="TaxCatchAll" ma:showField="CatchAllData" ma:web="eaf877af-ea3c-4d76-819a-0a6f7b0d903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448f7c1-2941-42d5-8cc0-a365a09788d1">
      <Terms xmlns="http://schemas.microsoft.com/office/infopath/2007/PartnerControls"/>
    </lcf76f155ced4ddcb4097134ff3c332f>
    <TaxCatchAll xmlns="eaf877af-ea3c-4d76-819a-0a6f7b0d903e" xsi:nil="true"/>
  </documentManagement>
</p:properties>
</file>

<file path=customXml/itemProps1.xml><?xml version="1.0" encoding="utf-8"?>
<ds:datastoreItem xmlns:ds="http://schemas.openxmlformats.org/officeDocument/2006/customXml" ds:itemID="{AFDCCCEF-A016-4270-A87B-D5A6629CB84A}"/>
</file>

<file path=customXml/itemProps2.xml><?xml version="1.0" encoding="utf-8"?>
<ds:datastoreItem xmlns:ds="http://schemas.openxmlformats.org/officeDocument/2006/customXml" ds:itemID="{A315C0CD-6488-4249-94CF-2BFD504E8A63}"/>
</file>

<file path=customXml/itemProps3.xml><?xml version="1.0" encoding="utf-8"?>
<ds:datastoreItem xmlns:ds="http://schemas.openxmlformats.org/officeDocument/2006/customXml" ds:itemID="{2AA07431-AE08-40CA-A554-B7B70F37F933}"/>
</file>

<file path=docProps/app.xml><?xml version="1.0" encoding="utf-8"?>
<Properties xmlns="http://schemas.openxmlformats.org/officeDocument/2006/extended-properties" xmlns:vt="http://schemas.openxmlformats.org/officeDocument/2006/docPropsVTypes">
  <TotalTime>0</TotalTime>
  <Words>1169</Words>
  <Application>Microsoft Office PowerPoint</Application>
  <PresentationFormat>Breitbild</PresentationFormat>
  <Paragraphs>146</Paragraphs>
  <Slides>18</Slides>
  <Notes>0</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18</vt:i4>
      </vt:variant>
    </vt:vector>
  </HeadingPairs>
  <TitlesOfParts>
    <vt:vector size="22" baseType="lpstr">
      <vt:lpstr>Aptos</vt:lpstr>
      <vt:lpstr>Aptos Display</vt:lpstr>
      <vt:lpstr>Arial</vt:lpstr>
      <vt:lpstr>Office</vt:lpstr>
      <vt:lpstr>Einladung zu einem Fest des Glaubens  -Erstkommunionvorbereitung 2027-</vt:lpstr>
      <vt:lpstr>Einladung zu einem Fest des Glaubens Die Kommunion: Worum geht es?</vt:lpstr>
      <vt:lpstr>Einladung zu einem Fest des Glaubens So feiert unsere Gemeinde mit knapp unter 10.000 Mitgliedern Kommunion</vt:lpstr>
      <vt:lpstr>Einladung zu einem Fest des Glaubens Und die Kinder??</vt:lpstr>
      <vt:lpstr>Einladung zu einem Fest des Glaubens Kein Druck, vielmehr eine Einladung!</vt:lpstr>
      <vt:lpstr>Einladung zu einem Fest des Glaubens Ein erster einfacher Ansatz …</vt:lpstr>
      <vt:lpstr>Einladung zu einem Fest des Glaubens Wenn die Tür sich öffnet …</vt:lpstr>
      <vt:lpstr>Einladung zu einem Fest des Glaubens … und es nicht weitergeht</vt:lpstr>
      <vt:lpstr>Einladung zu einem Fest des Glaubens Genug der Vorrede … Zur Sache!</vt:lpstr>
      <vt:lpstr>Einladung zu einem Fest des Glaubens Die 5 Säulen</vt:lpstr>
      <vt:lpstr>Einladung zu einem Fest des Glaubens Erleben statt Zerreden</vt:lpstr>
      <vt:lpstr>Einladung zu einem Fest des Glaubens Was NEU ist …</vt:lpstr>
      <vt:lpstr>Einladung zu einem Fest des Glaubens … und Einladung zu einer ehrlichen Entscheidung</vt:lpstr>
      <vt:lpstr>Einladung zu einem Fest des Glaubens Die Termine der Säulen</vt:lpstr>
      <vt:lpstr>Einladung zu einem Fest des Glaubens Die Feiern der Tauferinnerung &amp; der Erstkommunion</vt:lpstr>
      <vt:lpstr>Einladung zu einem Fest des Glaubens Die Anmeldung</vt:lpstr>
      <vt:lpstr>Einladung zu einem Fest des Glaubens Fotografieren während der Erstkommunionfeiern</vt:lpstr>
      <vt:lpstr>Einladung zu einem Fest des Glaubens Mehr geht immer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Einladung zu einem Fest des Glaubens  -Erstkommunionvorbereitung 2025-</dc:title>
  <dc:creator>Heinrich Plaßmann</dc:creator>
  <cp:lastModifiedBy>Plaßmann, Heinrich</cp:lastModifiedBy>
  <cp:revision>26</cp:revision>
  <cp:lastPrinted>2024-10-25T09:19:23Z</cp:lastPrinted>
  <dcterms:created xsi:type="dcterms:W3CDTF">2024-10-11T15:46:43Z</dcterms:created>
  <dcterms:modified xsi:type="dcterms:W3CDTF">2026-10-13T16:38:26Z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0x01010060C9BF0717481648B077B2D51BB49F2B</vt:lpwstr>
  </property>
</Properties>
</file>